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 id="2147483676" r:id="rId2"/>
    <p:sldMasterId id="2147483684" r:id="rId3"/>
  </p:sldMasterIdLst>
  <p:notesMasterIdLst>
    <p:notesMasterId r:id="rId4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2" r:id="rId29"/>
    <p:sldId id="283" r:id="rId30"/>
    <p:sldId id="281" r:id="rId31"/>
    <p:sldId id="284" r:id="rId32"/>
    <p:sldId id="285" r:id="rId33"/>
    <p:sldId id="286" r:id="rId34"/>
    <p:sldId id="287" r:id="rId35"/>
    <p:sldId id="288" r:id="rId36"/>
    <p:sldId id="289" r:id="rId37"/>
    <p:sldId id="290" r:id="rId38"/>
    <p:sldId id="29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20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D719E-58D9-45D6-902F-2D90FDD0B3F8}" type="datetimeFigureOut">
              <a:rPr lang="sr-Latn-RS" smtClean="0"/>
              <a:t>26.4.2018</a:t>
            </a:fld>
            <a:endParaRPr lang="sr-Latn-R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25C56-2E77-43DF-88E3-7128E597ED08}" type="slidenum">
              <a:rPr lang="sr-Latn-RS" smtClean="0"/>
              <a:t>‹#›</a:t>
            </a:fld>
            <a:endParaRPr lang="sr-Latn-RS"/>
          </a:p>
        </p:txBody>
      </p:sp>
    </p:spTree>
    <p:extLst>
      <p:ext uri="{BB962C8B-B14F-4D97-AF65-F5344CB8AC3E}">
        <p14:creationId xmlns:p14="http://schemas.microsoft.com/office/powerpoint/2010/main" val="1469753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98D37-0244-4AD1-941E-0B92B0BB19E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984207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98D37-0244-4AD1-941E-0B92B0BB19EF}"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800126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98D37-0244-4AD1-941E-0B92B0BB19EF}"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621890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98D37-0244-4AD1-941E-0B92B0BB19EF}"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59168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A516B0-E222-4C1E-992B-E109BFF25F40}" type="slidenum">
              <a:rPr lang="en-GB" smtClean="0"/>
              <a:t>26</a:t>
            </a:fld>
            <a:endParaRPr lang="en-GB"/>
          </a:p>
        </p:txBody>
      </p:sp>
    </p:spTree>
    <p:extLst>
      <p:ext uri="{BB962C8B-B14F-4D97-AF65-F5344CB8AC3E}">
        <p14:creationId xmlns:p14="http://schemas.microsoft.com/office/powerpoint/2010/main" val="139514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A516B0-E222-4C1E-992B-E109BFF25F40}" type="slidenum">
              <a:rPr lang="en-GB" smtClean="0"/>
              <a:t>27</a:t>
            </a:fld>
            <a:endParaRPr lang="en-GB"/>
          </a:p>
        </p:txBody>
      </p:sp>
    </p:spTree>
    <p:extLst>
      <p:ext uri="{BB962C8B-B14F-4D97-AF65-F5344CB8AC3E}">
        <p14:creationId xmlns:p14="http://schemas.microsoft.com/office/powerpoint/2010/main" val="4226966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98D37-0244-4AD1-941E-0B92B0BB19EF}"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957382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Freeform 21"/>
          <p:cNvSpPr>
            <a:spLocks/>
          </p:cNvSpPr>
          <p:nvPr userDrawn="1"/>
        </p:nvSpPr>
        <p:spPr bwMode="auto">
          <a:xfrm rot="16200000" flipH="1">
            <a:off x="4041246" y="-3138502"/>
            <a:ext cx="5449981" cy="13933422"/>
          </a:xfrm>
          <a:custGeom>
            <a:avLst/>
            <a:gdLst>
              <a:gd name="T0" fmla="*/ 7406 w 13770"/>
              <a:gd name="T1" fmla="*/ 0 h 35256"/>
              <a:gd name="T2" fmla="*/ 14 w 13770"/>
              <a:gd name="T3" fmla="*/ 22606 h 35256"/>
              <a:gd name="T4" fmla="*/ 17 w 13770"/>
              <a:gd name="T5" fmla="*/ 23528 h 35256"/>
              <a:gd name="T6" fmla="*/ 3108 w 13770"/>
              <a:gd name="T7" fmla="*/ 27177 h 35256"/>
              <a:gd name="T8" fmla="*/ 5236 w 13770"/>
              <a:gd name="T9" fmla="*/ 24790 h 35256"/>
              <a:gd name="T10" fmla="*/ 9659 w 13770"/>
              <a:gd name="T11" fmla="*/ 15647 h 35256"/>
              <a:gd name="T12" fmla="*/ 3205 w 13770"/>
              <a:gd name="T13" fmla="*/ 31710 h 35256"/>
              <a:gd name="T14" fmla="*/ 3213 w 13770"/>
              <a:gd name="T15" fmla="*/ 32927 h 35256"/>
              <a:gd name="T16" fmla="*/ 3210 w 13770"/>
              <a:gd name="T17" fmla="*/ 35256 h 35256"/>
              <a:gd name="T18" fmla="*/ 9676 w 13770"/>
              <a:gd name="T19" fmla="*/ 21131 h 35256"/>
              <a:gd name="T20" fmla="*/ 12299 w 13770"/>
              <a:gd name="T21" fmla="*/ 14157 h 35256"/>
              <a:gd name="T22" fmla="*/ 10477 w 13770"/>
              <a:gd name="T23" fmla="*/ 10945 h 35256"/>
              <a:gd name="T24" fmla="*/ 7835 w 13770"/>
              <a:gd name="T25" fmla="*/ 12879 h 35256"/>
              <a:gd name="T26" fmla="*/ 4592 w 13770"/>
              <a:gd name="T27" fmla="*/ 19026 h 35256"/>
              <a:gd name="T28" fmla="*/ 13770 w 13770"/>
              <a:gd name="T29" fmla="*/ 0 h 35256"/>
              <a:gd name="T30" fmla="*/ 7406 w 13770"/>
              <a:gd name="T31" fmla="*/ 0 h 3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70" h="35256">
                <a:moveTo>
                  <a:pt x="7406" y="0"/>
                </a:moveTo>
                <a:cubicBezTo>
                  <a:pt x="4785" y="4529"/>
                  <a:pt x="0" y="18191"/>
                  <a:pt x="14" y="22606"/>
                </a:cubicBezTo>
                <a:lnTo>
                  <a:pt x="17" y="23528"/>
                </a:lnTo>
                <a:lnTo>
                  <a:pt x="3108" y="27177"/>
                </a:lnTo>
                <a:cubicBezTo>
                  <a:pt x="3519" y="27686"/>
                  <a:pt x="4785" y="25565"/>
                  <a:pt x="5236" y="24790"/>
                </a:cubicBezTo>
                <a:cubicBezTo>
                  <a:pt x="6003" y="23469"/>
                  <a:pt x="6899" y="21496"/>
                  <a:pt x="9659" y="15647"/>
                </a:cubicBezTo>
                <a:cubicBezTo>
                  <a:pt x="8631" y="20143"/>
                  <a:pt x="4065" y="29110"/>
                  <a:pt x="3205" y="31710"/>
                </a:cubicBezTo>
                <a:lnTo>
                  <a:pt x="3213" y="32927"/>
                </a:lnTo>
                <a:lnTo>
                  <a:pt x="3210" y="35256"/>
                </a:lnTo>
                <a:cubicBezTo>
                  <a:pt x="4168" y="32803"/>
                  <a:pt x="8530" y="23585"/>
                  <a:pt x="9676" y="21131"/>
                </a:cubicBezTo>
                <a:cubicBezTo>
                  <a:pt x="10822" y="18677"/>
                  <a:pt x="12776" y="14998"/>
                  <a:pt x="12299" y="14157"/>
                </a:cubicBezTo>
                <a:lnTo>
                  <a:pt x="10477" y="10945"/>
                </a:lnTo>
                <a:cubicBezTo>
                  <a:pt x="9653" y="9494"/>
                  <a:pt x="9253" y="10214"/>
                  <a:pt x="7835" y="12879"/>
                </a:cubicBezTo>
                <a:cubicBezTo>
                  <a:pt x="6845" y="14741"/>
                  <a:pt x="5632" y="17134"/>
                  <a:pt x="4592" y="19026"/>
                </a:cubicBezTo>
                <a:cubicBezTo>
                  <a:pt x="6576" y="13571"/>
                  <a:pt x="11492" y="4214"/>
                  <a:pt x="13770" y="0"/>
                </a:cubicBezTo>
                <a:lnTo>
                  <a:pt x="7406" y="0"/>
                </a:lnTo>
                <a:close/>
              </a:path>
            </a:pathLst>
          </a:custGeom>
          <a:solidFill>
            <a:srgbClr val="D9DBDF">
              <a:alpha val="30000"/>
            </a:srgbClr>
          </a:solidFill>
          <a:ln>
            <a:noFill/>
          </a:ln>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28" name="Parallelogram 27"/>
          <p:cNvSpPr/>
          <p:nvPr userDrawn="1"/>
        </p:nvSpPr>
        <p:spPr>
          <a:xfrm>
            <a:off x="11272268" y="5135745"/>
            <a:ext cx="2075071" cy="1337900"/>
          </a:xfrm>
          <a:prstGeom prst="parallelogram">
            <a:avLst>
              <a:gd name="adj" fmla="val 23861"/>
            </a:avLst>
          </a:prstGeom>
          <a:solidFill>
            <a:srgbClr val="D9DBD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3" name="Parallelogram 22"/>
          <p:cNvSpPr/>
          <p:nvPr userDrawn="1"/>
        </p:nvSpPr>
        <p:spPr>
          <a:xfrm>
            <a:off x="10839185" y="4648200"/>
            <a:ext cx="712002" cy="2304305"/>
          </a:xfrm>
          <a:prstGeom prst="parallelogram">
            <a:avLst>
              <a:gd name="adj" fmla="val 77028"/>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9" name="Rectangle 18"/>
          <p:cNvSpPr/>
          <p:nvPr userDrawn="1"/>
        </p:nvSpPr>
        <p:spPr>
          <a:xfrm>
            <a:off x="0" y="0"/>
            <a:ext cx="1219358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0" name="Title 1"/>
          <p:cNvSpPr>
            <a:spLocks noGrp="1"/>
          </p:cNvSpPr>
          <p:nvPr>
            <p:ph type="ctrTitle" hasCustomPrompt="1"/>
          </p:nvPr>
        </p:nvSpPr>
        <p:spPr>
          <a:xfrm>
            <a:off x="1293524" y="4128220"/>
            <a:ext cx="9615262" cy="1739181"/>
          </a:xfrm>
        </p:spPr>
        <p:txBody>
          <a:bodyPr>
            <a:normAutofit/>
            <a:scene3d>
              <a:camera prst="orthographicFront"/>
              <a:lightRig rig="soft" dir="tl">
                <a:rot lat="0" lon="0" rev="0"/>
              </a:lightRig>
            </a:scene3d>
            <a:sp3d extrusionH="38100" prstMaterial="metal">
              <a:bevelT w="38100" h="19050"/>
              <a:contourClr>
                <a:schemeClr val="accent2">
                  <a:tint val="20000"/>
                </a:schemeClr>
              </a:contourClr>
            </a:sp3d>
          </a:bodyPr>
          <a:lstStyle>
            <a:lvl1pPr>
              <a:defRPr kumimoji="0" lang="en-US" sz="4800" b="0" kern="1200" cap="none" spc="50" dirty="0">
                <a:ln w="11430">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p>
        </p:txBody>
      </p:sp>
      <p:sp>
        <p:nvSpPr>
          <p:cNvPr id="21" name="Subtitle 2"/>
          <p:cNvSpPr>
            <a:spLocks noGrp="1"/>
          </p:cNvSpPr>
          <p:nvPr>
            <p:ph type="subTitle" idx="1"/>
          </p:nvPr>
        </p:nvSpPr>
        <p:spPr>
          <a:xfrm>
            <a:off x="1293524" y="5933535"/>
            <a:ext cx="9615262" cy="540110"/>
          </a:xfrm>
        </p:spPr>
        <p:txBody>
          <a:bodyPr>
            <a:noAutofit/>
          </a:bodyPr>
          <a:lstStyle>
            <a:lvl1pPr marL="0" indent="0" algn="ctr" defTabSz="914400" rtl="0" eaLnBrk="1" latinLnBrk="0" hangingPunct="1">
              <a:spcBef>
                <a:spcPct val="0"/>
              </a:spcBef>
              <a:buNone/>
              <a:defRPr kumimoji="0" lang="en-US" sz="3200" b="0" kern="1200" cap="none" spc="50" dirty="0">
                <a:ln w="11430">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5" name="Group 14"/>
          <p:cNvGrpSpPr/>
          <p:nvPr userDrawn="1"/>
        </p:nvGrpSpPr>
        <p:grpSpPr>
          <a:xfrm>
            <a:off x="3186364" y="926199"/>
            <a:ext cx="5819273" cy="1179091"/>
            <a:chOff x="6931819" y="-1054294"/>
            <a:chExt cx="3884612" cy="787400"/>
          </a:xfrm>
        </p:grpSpPr>
        <p:sp>
          <p:nvSpPr>
            <p:cNvPr id="16" name="Freeform 5"/>
            <p:cNvSpPr>
              <a:spLocks noEditPoints="1"/>
            </p:cNvSpPr>
            <p:nvPr userDrawn="1"/>
          </p:nvSpPr>
          <p:spPr bwMode="auto">
            <a:xfrm>
              <a:off x="6931819" y="-1054294"/>
              <a:ext cx="3884612" cy="787400"/>
            </a:xfrm>
            <a:custGeom>
              <a:avLst/>
              <a:gdLst>
                <a:gd name="T0" fmla="*/ 1104 w 10776"/>
                <a:gd name="T1" fmla="*/ 0 h 2155"/>
                <a:gd name="T2" fmla="*/ 0 w 10776"/>
                <a:gd name="T3" fmla="*/ 1678 h 2155"/>
                <a:gd name="T4" fmla="*/ 247 w 10776"/>
                <a:gd name="T5" fmla="*/ 1678 h 2155"/>
                <a:gd name="T6" fmla="*/ 1524 w 10776"/>
                <a:gd name="T7" fmla="*/ 1147 h 2155"/>
                <a:gd name="T8" fmla="*/ 10537 w 10776"/>
                <a:gd name="T9" fmla="*/ 1349 h 2155"/>
                <a:gd name="T10" fmla="*/ 9868 w 10776"/>
                <a:gd name="T11" fmla="*/ 621 h 2155"/>
                <a:gd name="T12" fmla="*/ 9556 w 10776"/>
                <a:gd name="T13" fmla="*/ 1349 h 2155"/>
                <a:gd name="T14" fmla="*/ 10250 w 10776"/>
                <a:gd name="T15" fmla="*/ 1530 h 2155"/>
                <a:gd name="T16" fmla="*/ 10776 w 10776"/>
                <a:gd name="T17" fmla="*/ 1349 h 2155"/>
                <a:gd name="T18" fmla="*/ 9866 w 10776"/>
                <a:gd name="T19" fmla="*/ 1796 h 2155"/>
                <a:gd name="T20" fmla="*/ 9322 w 10776"/>
                <a:gd name="T21" fmla="*/ 817 h 2155"/>
                <a:gd name="T22" fmla="*/ 10256 w 10776"/>
                <a:gd name="T23" fmla="*/ 354 h 2155"/>
                <a:gd name="T24" fmla="*/ 8383 w 10776"/>
                <a:gd name="T25" fmla="*/ 1520 h 2155"/>
                <a:gd name="T26" fmla="*/ 8057 w 10776"/>
                <a:gd name="T27" fmla="*/ 620 h 2155"/>
                <a:gd name="T28" fmla="*/ 7381 w 10776"/>
                <a:gd name="T29" fmla="*/ 797 h 2155"/>
                <a:gd name="T30" fmla="*/ 8383 w 10776"/>
                <a:gd name="T31" fmla="*/ 1520 h 2155"/>
                <a:gd name="T32" fmla="*/ 8006 w 10776"/>
                <a:gd name="T33" fmla="*/ 2155 h 2155"/>
                <a:gd name="T34" fmla="*/ 7820 w 10776"/>
                <a:gd name="T35" fmla="*/ 2006 h 2155"/>
                <a:gd name="T36" fmla="*/ 8272 w 10776"/>
                <a:gd name="T37" fmla="*/ 1861 h 2155"/>
                <a:gd name="T38" fmla="*/ 7361 w 10776"/>
                <a:gd name="T39" fmla="*/ 1708 h 2155"/>
                <a:gd name="T40" fmla="*/ 7320 w 10776"/>
                <a:gd name="T41" fmla="*/ 455 h 2155"/>
                <a:gd name="T42" fmla="*/ 8398 w 10776"/>
                <a:gd name="T43" fmla="*/ 437 h 2155"/>
                <a:gd name="T44" fmla="*/ 6916 w 10776"/>
                <a:gd name="T45" fmla="*/ 1678 h 2155"/>
                <a:gd name="T46" fmla="*/ 6683 w 10776"/>
                <a:gd name="T47" fmla="*/ 1678 h 2155"/>
                <a:gd name="T48" fmla="*/ 6828 w 10776"/>
                <a:gd name="T49" fmla="*/ 470 h 2155"/>
                <a:gd name="T50" fmla="*/ 4760 w 10776"/>
                <a:gd name="T51" fmla="*/ 621 h 2155"/>
                <a:gd name="T52" fmla="*/ 4484 w 10776"/>
                <a:gd name="T53" fmla="*/ 800 h 2155"/>
                <a:gd name="T54" fmla="*/ 5165 w 10776"/>
                <a:gd name="T55" fmla="*/ 928 h 2155"/>
                <a:gd name="T56" fmla="*/ 5135 w 10776"/>
                <a:gd name="T57" fmla="*/ 1796 h 2155"/>
                <a:gd name="T58" fmla="*/ 4255 w 10776"/>
                <a:gd name="T59" fmla="*/ 1649 h 2155"/>
                <a:gd name="T60" fmla="*/ 5356 w 10776"/>
                <a:gd name="T61" fmla="*/ 1384 h 2155"/>
                <a:gd name="T62" fmla="*/ 4774 w 10776"/>
                <a:gd name="T63" fmla="*/ 1199 h 2155"/>
                <a:gd name="T64" fmla="*/ 4249 w 10776"/>
                <a:gd name="T65" fmla="*/ 724 h 2155"/>
                <a:gd name="T66" fmla="*/ 5800 w 10776"/>
                <a:gd name="T67" fmla="*/ 117 h 2155"/>
                <a:gd name="T68" fmla="*/ 6034 w 10776"/>
                <a:gd name="T69" fmla="*/ 117 h 2155"/>
                <a:gd name="T70" fmla="*/ 6494 w 10776"/>
                <a:gd name="T71" fmla="*/ 482 h 2155"/>
                <a:gd name="T72" fmla="*/ 6034 w 10776"/>
                <a:gd name="T73" fmla="*/ 618 h 2155"/>
                <a:gd name="T74" fmla="*/ 5887 w 10776"/>
                <a:gd name="T75" fmla="*/ 1796 h 2155"/>
                <a:gd name="T76" fmla="*/ 4760 w 10776"/>
                <a:gd name="T77" fmla="*/ 621 h 2155"/>
                <a:gd name="T78" fmla="*/ 3739 w 10776"/>
                <a:gd name="T79" fmla="*/ 652 h 2155"/>
                <a:gd name="T80" fmla="*/ 2863 w 10776"/>
                <a:gd name="T81" fmla="*/ 790 h 2155"/>
                <a:gd name="T82" fmla="*/ 4103 w 10776"/>
                <a:gd name="T83" fmla="*/ 1100 h 2155"/>
                <a:gd name="T84" fmla="*/ 3175 w 10776"/>
                <a:gd name="T85" fmla="*/ 1530 h 2155"/>
                <a:gd name="T86" fmla="*/ 3437 w 10776"/>
                <a:gd name="T87" fmla="*/ 1678 h 2155"/>
                <a:gd name="T88" fmla="*/ 2833 w 10776"/>
                <a:gd name="T89" fmla="*/ 1716 h 2155"/>
                <a:gd name="T90" fmla="*/ 2831 w 10776"/>
                <a:gd name="T91" fmla="*/ 439 h 2155"/>
                <a:gd name="T92" fmla="*/ 3934 w 10776"/>
                <a:gd name="T93" fmla="*/ 434 h 2155"/>
                <a:gd name="T94" fmla="*/ 2556 w 10776"/>
                <a:gd name="T95" fmla="*/ 504 h 2155"/>
                <a:gd name="T96" fmla="*/ 2097 w 10776"/>
                <a:gd name="T97" fmla="*/ 801 h 2155"/>
                <a:gd name="T98" fmla="*/ 1946 w 10776"/>
                <a:gd name="T99" fmla="*/ 1796 h 2155"/>
                <a:gd name="T100" fmla="*/ 2039 w 10776"/>
                <a:gd name="T101" fmla="*/ 442 h 2155"/>
                <a:gd name="T102" fmla="*/ 2556 w 10776"/>
                <a:gd name="T103" fmla="*/ 472 h 2155"/>
                <a:gd name="T104" fmla="*/ 9003 w 10776"/>
                <a:gd name="T105" fmla="*/ 1796 h 2155"/>
                <a:gd name="T106" fmla="*/ 8858 w 10776"/>
                <a:gd name="T107" fmla="*/ 587 h 2155"/>
                <a:gd name="T108" fmla="*/ 9091 w 10776"/>
                <a:gd name="T109" fmla="*/ 587 h 2155"/>
                <a:gd name="T110" fmla="*/ 1385 w 10776"/>
                <a:gd name="T111" fmla="*/ 297 h 2155"/>
                <a:gd name="T112" fmla="*/ 1385 w 10776"/>
                <a:gd name="T113" fmla="*/ 933 h 2155"/>
                <a:gd name="T114" fmla="*/ 247 w 10776"/>
                <a:gd name="T115" fmla="*/ 264 h 2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76" h="2155">
                  <a:moveTo>
                    <a:pt x="1727" y="485"/>
                  </a:moveTo>
                  <a:cubicBezTo>
                    <a:pt x="1727" y="303"/>
                    <a:pt x="1660" y="167"/>
                    <a:pt x="1524" y="84"/>
                  </a:cubicBezTo>
                  <a:cubicBezTo>
                    <a:pt x="1426" y="25"/>
                    <a:pt x="1258" y="0"/>
                    <a:pt x="1104" y="0"/>
                  </a:cubicBezTo>
                  <a:lnTo>
                    <a:pt x="86" y="0"/>
                  </a:lnTo>
                  <a:cubicBezTo>
                    <a:pt x="29" y="0"/>
                    <a:pt x="0" y="39"/>
                    <a:pt x="0" y="117"/>
                  </a:cubicBezTo>
                  <a:lnTo>
                    <a:pt x="0" y="1678"/>
                  </a:lnTo>
                  <a:cubicBezTo>
                    <a:pt x="0" y="1757"/>
                    <a:pt x="29" y="1796"/>
                    <a:pt x="86" y="1796"/>
                  </a:cubicBezTo>
                  <a:lnTo>
                    <a:pt x="160" y="1796"/>
                  </a:lnTo>
                  <a:cubicBezTo>
                    <a:pt x="218" y="1796"/>
                    <a:pt x="247" y="1757"/>
                    <a:pt x="247" y="1678"/>
                  </a:cubicBezTo>
                  <a:lnTo>
                    <a:pt x="247" y="1231"/>
                  </a:lnTo>
                  <a:lnTo>
                    <a:pt x="1104" y="1231"/>
                  </a:lnTo>
                  <a:cubicBezTo>
                    <a:pt x="1258" y="1231"/>
                    <a:pt x="1426" y="1207"/>
                    <a:pt x="1524" y="1147"/>
                  </a:cubicBezTo>
                  <a:cubicBezTo>
                    <a:pt x="1660" y="1065"/>
                    <a:pt x="1727" y="961"/>
                    <a:pt x="1727" y="779"/>
                  </a:cubicBezTo>
                  <a:lnTo>
                    <a:pt x="1727" y="485"/>
                  </a:lnTo>
                  <a:close/>
                  <a:moveTo>
                    <a:pt x="10537" y="1349"/>
                  </a:moveTo>
                  <a:lnTo>
                    <a:pt x="10537" y="793"/>
                  </a:lnTo>
                  <a:cubicBezTo>
                    <a:pt x="10537" y="678"/>
                    <a:pt x="10441" y="621"/>
                    <a:pt x="10249" y="621"/>
                  </a:cubicBezTo>
                  <a:lnTo>
                    <a:pt x="9868" y="621"/>
                  </a:lnTo>
                  <a:cubicBezTo>
                    <a:pt x="9799" y="621"/>
                    <a:pt x="9736" y="632"/>
                    <a:pt x="9681" y="655"/>
                  </a:cubicBezTo>
                  <a:cubicBezTo>
                    <a:pt x="9598" y="690"/>
                    <a:pt x="9556" y="744"/>
                    <a:pt x="9556" y="817"/>
                  </a:cubicBezTo>
                  <a:lnTo>
                    <a:pt x="9556" y="1349"/>
                  </a:lnTo>
                  <a:cubicBezTo>
                    <a:pt x="9556" y="1419"/>
                    <a:pt x="9598" y="1470"/>
                    <a:pt x="9683" y="1500"/>
                  </a:cubicBezTo>
                  <a:cubicBezTo>
                    <a:pt x="9738" y="1520"/>
                    <a:pt x="9800" y="1530"/>
                    <a:pt x="9869" y="1530"/>
                  </a:cubicBezTo>
                  <a:lnTo>
                    <a:pt x="10250" y="1530"/>
                  </a:lnTo>
                  <a:cubicBezTo>
                    <a:pt x="10311" y="1530"/>
                    <a:pt x="10368" y="1519"/>
                    <a:pt x="10423" y="1496"/>
                  </a:cubicBezTo>
                  <a:cubicBezTo>
                    <a:pt x="10499" y="1463"/>
                    <a:pt x="10537" y="1415"/>
                    <a:pt x="10537" y="1349"/>
                  </a:cubicBezTo>
                  <a:close/>
                  <a:moveTo>
                    <a:pt x="10776" y="1349"/>
                  </a:moveTo>
                  <a:cubicBezTo>
                    <a:pt x="10776" y="1515"/>
                    <a:pt x="10713" y="1638"/>
                    <a:pt x="10589" y="1716"/>
                  </a:cubicBezTo>
                  <a:cubicBezTo>
                    <a:pt x="10503" y="1769"/>
                    <a:pt x="10392" y="1796"/>
                    <a:pt x="10256" y="1796"/>
                  </a:cubicBezTo>
                  <a:lnTo>
                    <a:pt x="9866" y="1796"/>
                  </a:lnTo>
                  <a:cubicBezTo>
                    <a:pt x="9614" y="1796"/>
                    <a:pt x="9448" y="1712"/>
                    <a:pt x="9366" y="1543"/>
                  </a:cubicBezTo>
                  <a:cubicBezTo>
                    <a:pt x="9337" y="1482"/>
                    <a:pt x="9322" y="1418"/>
                    <a:pt x="9322" y="1349"/>
                  </a:cubicBezTo>
                  <a:lnTo>
                    <a:pt x="9322" y="817"/>
                  </a:lnTo>
                  <a:cubicBezTo>
                    <a:pt x="9322" y="700"/>
                    <a:pt x="9362" y="598"/>
                    <a:pt x="9443" y="512"/>
                  </a:cubicBezTo>
                  <a:cubicBezTo>
                    <a:pt x="9542" y="406"/>
                    <a:pt x="9683" y="354"/>
                    <a:pt x="9865" y="354"/>
                  </a:cubicBezTo>
                  <a:lnTo>
                    <a:pt x="10256" y="354"/>
                  </a:lnTo>
                  <a:cubicBezTo>
                    <a:pt x="10603" y="354"/>
                    <a:pt x="10776" y="507"/>
                    <a:pt x="10776" y="814"/>
                  </a:cubicBezTo>
                  <a:lnTo>
                    <a:pt x="10776" y="1349"/>
                  </a:lnTo>
                  <a:close/>
                  <a:moveTo>
                    <a:pt x="8383" y="1520"/>
                  </a:moveTo>
                  <a:lnTo>
                    <a:pt x="8383" y="820"/>
                  </a:lnTo>
                  <a:cubicBezTo>
                    <a:pt x="8383" y="747"/>
                    <a:pt x="8339" y="693"/>
                    <a:pt x="8251" y="657"/>
                  </a:cubicBezTo>
                  <a:cubicBezTo>
                    <a:pt x="8190" y="632"/>
                    <a:pt x="8125" y="620"/>
                    <a:pt x="8057" y="620"/>
                  </a:cubicBezTo>
                  <a:lnTo>
                    <a:pt x="7686" y="620"/>
                  </a:lnTo>
                  <a:cubicBezTo>
                    <a:pt x="7600" y="620"/>
                    <a:pt x="7537" y="626"/>
                    <a:pt x="7498" y="638"/>
                  </a:cubicBezTo>
                  <a:cubicBezTo>
                    <a:pt x="7420" y="663"/>
                    <a:pt x="7381" y="716"/>
                    <a:pt x="7381" y="797"/>
                  </a:cubicBezTo>
                  <a:lnTo>
                    <a:pt x="7381" y="1335"/>
                  </a:lnTo>
                  <a:cubicBezTo>
                    <a:pt x="7381" y="1458"/>
                    <a:pt x="7497" y="1520"/>
                    <a:pt x="7730" y="1520"/>
                  </a:cubicBezTo>
                  <a:lnTo>
                    <a:pt x="8383" y="1520"/>
                  </a:lnTo>
                  <a:close/>
                  <a:moveTo>
                    <a:pt x="8620" y="1749"/>
                  </a:moveTo>
                  <a:cubicBezTo>
                    <a:pt x="8620" y="1915"/>
                    <a:pt x="8544" y="2004"/>
                    <a:pt x="8389" y="2081"/>
                  </a:cubicBezTo>
                  <a:cubicBezTo>
                    <a:pt x="8281" y="2135"/>
                    <a:pt x="8152" y="2155"/>
                    <a:pt x="8006" y="2155"/>
                  </a:cubicBezTo>
                  <a:lnTo>
                    <a:pt x="7907" y="2155"/>
                  </a:lnTo>
                  <a:cubicBezTo>
                    <a:pt x="7849" y="2155"/>
                    <a:pt x="7820" y="2116"/>
                    <a:pt x="7820" y="2038"/>
                  </a:cubicBezTo>
                  <a:lnTo>
                    <a:pt x="7820" y="2006"/>
                  </a:lnTo>
                  <a:cubicBezTo>
                    <a:pt x="7820" y="1928"/>
                    <a:pt x="7849" y="1889"/>
                    <a:pt x="7907" y="1889"/>
                  </a:cubicBezTo>
                  <a:lnTo>
                    <a:pt x="8078" y="1889"/>
                  </a:lnTo>
                  <a:cubicBezTo>
                    <a:pt x="8119" y="1889"/>
                    <a:pt x="8217" y="1881"/>
                    <a:pt x="8272" y="1861"/>
                  </a:cubicBezTo>
                  <a:cubicBezTo>
                    <a:pt x="8328" y="1840"/>
                    <a:pt x="8379" y="1816"/>
                    <a:pt x="8379" y="1785"/>
                  </a:cubicBezTo>
                  <a:lnTo>
                    <a:pt x="7735" y="1785"/>
                  </a:lnTo>
                  <a:cubicBezTo>
                    <a:pt x="7585" y="1785"/>
                    <a:pt x="7460" y="1759"/>
                    <a:pt x="7361" y="1708"/>
                  </a:cubicBezTo>
                  <a:cubicBezTo>
                    <a:pt x="7218" y="1633"/>
                    <a:pt x="7147" y="1510"/>
                    <a:pt x="7147" y="1339"/>
                  </a:cubicBezTo>
                  <a:lnTo>
                    <a:pt x="7147" y="804"/>
                  </a:lnTo>
                  <a:cubicBezTo>
                    <a:pt x="7147" y="652"/>
                    <a:pt x="7205" y="536"/>
                    <a:pt x="7320" y="455"/>
                  </a:cubicBezTo>
                  <a:cubicBezTo>
                    <a:pt x="7417" y="387"/>
                    <a:pt x="7534" y="354"/>
                    <a:pt x="7673" y="354"/>
                  </a:cubicBezTo>
                  <a:lnTo>
                    <a:pt x="8018" y="354"/>
                  </a:lnTo>
                  <a:cubicBezTo>
                    <a:pt x="8166" y="354"/>
                    <a:pt x="8293" y="381"/>
                    <a:pt x="8398" y="437"/>
                  </a:cubicBezTo>
                  <a:cubicBezTo>
                    <a:pt x="8546" y="515"/>
                    <a:pt x="8620" y="638"/>
                    <a:pt x="8620" y="807"/>
                  </a:cubicBezTo>
                  <a:lnTo>
                    <a:pt x="8620" y="1749"/>
                  </a:lnTo>
                  <a:close/>
                  <a:moveTo>
                    <a:pt x="6916" y="1678"/>
                  </a:moveTo>
                  <a:cubicBezTo>
                    <a:pt x="6916" y="1757"/>
                    <a:pt x="6887" y="1796"/>
                    <a:pt x="6828" y="1796"/>
                  </a:cubicBezTo>
                  <a:lnTo>
                    <a:pt x="6770" y="1796"/>
                  </a:lnTo>
                  <a:cubicBezTo>
                    <a:pt x="6712" y="1796"/>
                    <a:pt x="6683" y="1757"/>
                    <a:pt x="6683" y="1678"/>
                  </a:cubicBezTo>
                  <a:lnTo>
                    <a:pt x="6683" y="587"/>
                  </a:lnTo>
                  <a:cubicBezTo>
                    <a:pt x="6683" y="509"/>
                    <a:pt x="6712" y="470"/>
                    <a:pt x="6770" y="470"/>
                  </a:cubicBezTo>
                  <a:lnTo>
                    <a:pt x="6828" y="470"/>
                  </a:lnTo>
                  <a:cubicBezTo>
                    <a:pt x="6887" y="470"/>
                    <a:pt x="6916" y="509"/>
                    <a:pt x="6916" y="587"/>
                  </a:cubicBezTo>
                  <a:lnTo>
                    <a:pt x="6916" y="1678"/>
                  </a:lnTo>
                  <a:close/>
                  <a:moveTo>
                    <a:pt x="4760" y="621"/>
                  </a:moveTo>
                  <a:cubicBezTo>
                    <a:pt x="4671" y="621"/>
                    <a:pt x="4618" y="623"/>
                    <a:pt x="4601" y="625"/>
                  </a:cubicBezTo>
                  <a:cubicBezTo>
                    <a:pt x="4523" y="639"/>
                    <a:pt x="4484" y="672"/>
                    <a:pt x="4484" y="724"/>
                  </a:cubicBezTo>
                  <a:lnTo>
                    <a:pt x="4484" y="800"/>
                  </a:lnTo>
                  <a:cubicBezTo>
                    <a:pt x="4484" y="851"/>
                    <a:pt x="4510" y="886"/>
                    <a:pt x="4562" y="905"/>
                  </a:cubicBezTo>
                  <a:cubicBezTo>
                    <a:pt x="4603" y="921"/>
                    <a:pt x="4675" y="928"/>
                    <a:pt x="4777" y="928"/>
                  </a:cubicBezTo>
                  <a:lnTo>
                    <a:pt x="5165" y="928"/>
                  </a:lnTo>
                  <a:cubicBezTo>
                    <a:pt x="5455" y="928"/>
                    <a:pt x="5599" y="1059"/>
                    <a:pt x="5599" y="1319"/>
                  </a:cubicBezTo>
                  <a:lnTo>
                    <a:pt x="5599" y="1384"/>
                  </a:lnTo>
                  <a:cubicBezTo>
                    <a:pt x="5599" y="1659"/>
                    <a:pt x="5444" y="1796"/>
                    <a:pt x="5135" y="1796"/>
                  </a:cubicBezTo>
                  <a:lnTo>
                    <a:pt x="4341" y="1796"/>
                  </a:lnTo>
                  <a:cubicBezTo>
                    <a:pt x="4284" y="1796"/>
                    <a:pt x="4255" y="1757"/>
                    <a:pt x="4255" y="1678"/>
                  </a:cubicBezTo>
                  <a:lnTo>
                    <a:pt x="4255" y="1649"/>
                  </a:lnTo>
                  <a:cubicBezTo>
                    <a:pt x="4255" y="1570"/>
                    <a:pt x="4284" y="1530"/>
                    <a:pt x="4341" y="1530"/>
                  </a:cubicBezTo>
                  <a:lnTo>
                    <a:pt x="5137" y="1530"/>
                  </a:lnTo>
                  <a:cubicBezTo>
                    <a:pt x="5283" y="1530"/>
                    <a:pt x="5356" y="1481"/>
                    <a:pt x="5356" y="1384"/>
                  </a:cubicBezTo>
                  <a:lnTo>
                    <a:pt x="5356" y="1330"/>
                  </a:lnTo>
                  <a:cubicBezTo>
                    <a:pt x="5356" y="1243"/>
                    <a:pt x="5289" y="1199"/>
                    <a:pt x="5155" y="1199"/>
                  </a:cubicBezTo>
                  <a:lnTo>
                    <a:pt x="4774" y="1199"/>
                  </a:lnTo>
                  <a:cubicBezTo>
                    <a:pt x="4626" y="1199"/>
                    <a:pt x="4513" y="1179"/>
                    <a:pt x="4435" y="1140"/>
                  </a:cubicBezTo>
                  <a:cubicBezTo>
                    <a:pt x="4311" y="1078"/>
                    <a:pt x="4249" y="966"/>
                    <a:pt x="4249" y="803"/>
                  </a:cubicBezTo>
                  <a:lnTo>
                    <a:pt x="4249" y="724"/>
                  </a:lnTo>
                  <a:cubicBezTo>
                    <a:pt x="4249" y="477"/>
                    <a:pt x="4418" y="354"/>
                    <a:pt x="4755" y="354"/>
                  </a:cubicBezTo>
                  <a:lnTo>
                    <a:pt x="5800" y="354"/>
                  </a:lnTo>
                  <a:lnTo>
                    <a:pt x="5800" y="117"/>
                  </a:lnTo>
                  <a:cubicBezTo>
                    <a:pt x="5800" y="39"/>
                    <a:pt x="5829" y="0"/>
                    <a:pt x="5887" y="0"/>
                  </a:cubicBezTo>
                  <a:lnTo>
                    <a:pt x="5948" y="0"/>
                  </a:lnTo>
                  <a:cubicBezTo>
                    <a:pt x="6006" y="0"/>
                    <a:pt x="6034" y="39"/>
                    <a:pt x="6034" y="117"/>
                  </a:cubicBezTo>
                  <a:lnTo>
                    <a:pt x="6034" y="365"/>
                  </a:lnTo>
                  <a:lnTo>
                    <a:pt x="6406" y="365"/>
                  </a:lnTo>
                  <a:cubicBezTo>
                    <a:pt x="6465" y="365"/>
                    <a:pt x="6494" y="404"/>
                    <a:pt x="6494" y="482"/>
                  </a:cubicBezTo>
                  <a:lnTo>
                    <a:pt x="6494" y="513"/>
                  </a:lnTo>
                  <a:cubicBezTo>
                    <a:pt x="6494" y="592"/>
                    <a:pt x="6465" y="618"/>
                    <a:pt x="6406" y="618"/>
                  </a:cubicBezTo>
                  <a:lnTo>
                    <a:pt x="6034" y="618"/>
                  </a:lnTo>
                  <a:lnTo>
                    <a:pt x="6034" y="1678"/>
                  </a:lnTo>
                  <a:cubicBezTo>
                    <a:pt x="6034" y="1757"/>
                    <a:pt x="6006" y="1796"/>
                    <a:pt x="5948" y="1796"/>
                  </a:cubicBezTo>
                  <a:lnTo>
                    <a:pt x="5887" y="1796"/>
                  </a:lnTo>
                  <a:cubicBezTo>
                    <a:pt x="5829" y="1796"/>
                    <a:pt x="5800" y="1757"/>
                    <a:pt x="5800" y="1678"/>
                  </a:cubicBezTo>
                  <a:lnTo>
                    <a:pt x="5800" y="619"/>
                  </a:lnTo>
                  <a:lnTo>
                    <a:pt x="4760" y="621"/>
                  </a:lnTo>
                  <a:close/>
                  <a:moveTo>
                    <a:pt x="3874" y="956"/>
                  </a:moveTo>
                  <a:lnTo>
                    <a:pt x="3874" y="778"/>
                  </a:lnTo>
                  <a:cubicBezTo>
                    <a:pt x="3874" y="724"/>
                    <a:pt x="3829" y="682"/>
                    <a:pt x="3739" y="652"/>
                  </a:cubicBezTo>
                  <a:cubicBezTo>
                    <a:pt x="3676" y="631"/>
                    <a:pt x="3615" y="621"/>
                    <a:pt x="3557" y="621"/>
                  </a:cubicBezTo>
                  <a:lnTo>
                    <a:pt x="3217" y="621"/>
                  </a:lnTo>
                  <a:cubicBezTo>
                    <a:pt x="2981" y="621"/>
                    <a:pt x="2863" y="677"/>
                    <a:pt x="2863" y="790"/>
                  </a:cubicBezTo>
                  <a:lnTo>
                    <a:pt x="2863" y="956"/>
                  </a:lnTo>
                  <a:lnTo>
                    <a:pt x="3874" y="956"/>
                  </a:lnTo>
                  <a:close/>
                  <a:moveTo>
                    <a:pt x="4103" y="1100"/>
                  </a:moveTo>
                  <a:cubicBezTo>
                    <a:pt x="4103" y="1188"/>
                    <a:pt x="4080" y="1231"/>
                    <a:pt x="4037" y="1231"/>
                  </a:cubicBezTo>
                  <a:lnTo>
                    <a:pt x="2871" y="1231"/>
                  </a:lnTo>
                  <a:cubicBezTo>
                    <a:pt x="2871" y="1431"/>
                    <a:pt x="2972" y="1530"/>
                    <a:pt x="3175" y="1530"/>
                  </a:cubicBezTo>
                  <a:lnTo>
                    <a:pt x="3350" y="1530"/>
                  </a:lnTo>
                  <a:cubicBezTo>
                    <a:pt x="3408" y="1530"/>
                    <a:pt x="3437" y="1570"/>
                    <a:pt x="3437" y="1649"/>
                  </a:cubicBezTo>
                  <a:lnTo>
                    <a:pt x="3437" y="1678"/>
                  </a:lnTo>
                  <a:cubicBezTo>
                    <a:pt x="3437" y="1757"/>
                    <a:pt x="3408" y="1796"/>
                    <a:pt x="3350" y="1796"/>
                  </a:cubicBezTo>
                  <a:lnTo>
                    <a:pt x="3200" y="1796"/>
                  </a:lnTo>
                  <a:cubicBezTo>
                    <a:pt x="3050" y="1796"/>
                    <a:pt x="2928" y="1769"/>
                    <a:pt x="2833" y="1716"/>
                  </a:cubicBezTo>
                  <a:cubicBezTo>
                    <a:pt x="2697" y="1640"/>
                    <a:pt x="2629" y="1515"/>
                    <a:pt x="2629" y="1340"/>
                  </a:cubicBezTo>
                  <a:lnTo>
                    <a:pt x="2629" y="809"/>
                  </a:lnTo>
                  <a:cubicBezTo>
                    <a:pt x="2629" y="643"/>
                    <a:pt x="2696" y="520"/>
                    <a:pt x="2831" y="439"/>
                  </a:cubicBezTo>
                  <a:cubicBezTo>
                    <a:pt x="2928" y="381"/>
                    <a:pt x="3049" y="352"/>
                    <a:pt x="3191" y="352"/>
                  </a:cubicBezTo>
                  <a:lnTo>
                    <a:pt x="3629" y="352"/>
                  </a:lnTo>
                  <a:cubicBezTo>
                    <a:pt x="3748" y="352"/>
                    <a:pt x="3849" y="379"/>
                    <a:pt x="3934" y="434"/>
                  </a:cubicBezTo>
                  <a:cubicBezTo>
                    <a:pt x="4047" y="505"/>
                    <a:pt x="4103" y="611"/>
                    <a:pt x="4103" y="752"/>
                  </a:cubicBezTo>
                  <a:lnTo>
                    <a:pt x="4103" y="1100"/>
                  </a:lnTo>
                  <a:close/>
                  <a:moveTo>
                    <a:pt x="2556" y="504"/>
                  </a:moveTo>
                  <a:cubicBezTo>
                    <a:pt x="2556" y="582"/>
                    <a:pt x="2527" y="621"/>
                    <a:pt x="2468" y="621"/>
                  </a:cubicBezTo>
                  <a:lnTo>
                    <a:pt x="2360" y="621"/>
                  </a:lnTo>
                  <a:cubicBezTo>
                    <a:pt x="2185" y="621"/>
                    <a:pt x="2097" y="681"/>
                    <a:pt x="2097" y="801"/>
                  </a:cubicBezTo>
                  <a:lnTo>
                    <a:pt x="2097" y="1678"/>
                  </a:lnTo>
                  <a:cubicBezTo>
                    <a:pt x="2097" y="1757"/>
                    <a:pt x="2068" y="1796"/>
                    <a:pt x="2011" y="1796"/>
                  </a:cubicBezTo>
                  <a:lnTo>
                    <a:pt x="1946" y="1796"/>
                  </a:lnTo>
                  <a:cubicBezTo>
                    <a:pt x="1889" y="1796"/>
                    <a:pt x="1860" y="1756"/>
                    <a:pt x="1860" y="1676"/>
                  </a:cubicBezTo>
                  <a:lnTo>
                    <a:pt x="1863" y="801"/>
                  </a:lnTo>
                  <a:cubicBezTo>
                    <a:pt x="1864" y="639"/>
                    <a:pt x="1922" y="520"/>
                    <a:pt x="2039" y="442"/>
                  </a:cubicBezTo>
                  <a:cubicBezTo>
                    <a:pt x="2129" y="383"/>
                    <a:pt x="2240" y="354"/>
                    <a:pt x="2374" y="354"/>
                  </a:cubicBezTo>
                  <a:lnTo>
                    <a:pt x="2468" y="354"/>
                  </a:lnTo>
                  <a:cubicBezTo>
                    <a:pt x="2527" y="354"/>
                    <a:pt x="2556" y="393"/>
                    <a:pt x="2556" y="472"/>
                  </a:cubicBezTo>
                  <a:lnTo>
                    <a:pt x="2556" y="504"/>
                  </a:lnTo>
                  <a:close/>
                  <a:moveTo>
                    <a:pt x="9091" y="1678"/>
                  </a:moveTo>
                  <a:cubicBezTo>
                    <a:pt x="9091" y="1757"/>
                    <a:pt x="9062" y="1796"/>
                    <a:pt x="9003" y="1796"/>
                  </a:cubicBezTo>
                  <a:lnTo>
                    <a:pt x="8945" y="1796"/>
                  </a:lnTo>
                  <a:cubicBezTo>
                    <a:pt x="8887" y="1796"/>
                    <a:pt x="8858" y="1757"/>
                    <a:pt x="8858" y="1678"/>
                  </a:cubicBezTo>
                  <a:lnTo>
                    <a:pt x="8858" y="587"/>
                  </a:lnTo>
                  <a:cubicBezTo>
                    <a:pt x="8858" y="509"/>
                    <a:pt x="8887" y="470"/>
                    <a:pt x="8945" y="470"/>
                  </a:cubicBezTo>
                  <a:lnTo>
                    <a:pt x="9003" y="470"/>
                  </a:lnTo>
                  <a:cubicBezTo>
                    <a:pt x="9062" y="470"/>
                    <a:pt x="9091" y="509"/>
                    <a:pt x="9091" y="587"/>
                  </a:cubicBezTo>
                  <a:lnTo>
                    <a:pt x="9091" y="1678"/>
                  </a:lnTo>
                  <a:close/>
                  <a:moveTo>
                    <a:pt x="1119" y="264"/>
                  </a:moveTo>
                  <a:cubicBezTo>
                    <a:pt x="1219" y="264"/>
                    <a:pt x="1336" y="271"/>
                    <a:pt x="1385" y="297"/>
                  </a:cubicBezTo>
                  <a:cubicBezTo>
                    <a:pt x="1445" y="329"/>
                    <a:pt x="1477" y="400"/>
                    <a:pt x="1481" y="479"/>
                  </a:cubicBezTo>
                  <a:lnTo>
                    <a:pt x="1482" y="767"/>
                  </a:lnTo>
                  <a:cubicBezTo>
                    <a:pt x="1482" y="856"/>
                    <a:pt x="1449" y="899"/>
                    <a:pt x="1385" y="933"/>
                  </a:cubicBezTo>
                  <a:cubicBezTo>
                    <a:pt x="1336" y="959"/>
                    <a:pt x="1219" y="966"/>
                    <a:pt x="1119" y="966"/>
                  </a:cubicBezTo>
                  <a:lnTo>
                    <a:pt x="247" y="966"/>
                  </a:lnTo>
                  <a:lnTo>
                    <a:pt x="247" y="264"/>
                  </a:lnTo>
                  <a:cubicBezTo>
                    <a:pt x="538" y="264"/>
                    <a:pt x="828" y="264"/>
                    <a:pt x="1119" y="264"/>
                  </a:cubicBezTo>
                  <a:close/>
                </a:path>
              </a:pathLst>
            </a:custGeom>
            <a:solidFill>
              <a:schemeClr val="tx1"/>
            </a:solid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17" name="Freeform 6"/>
            <p:cNvSpPr>
              <a:spLocks/>
            </p:cNvSpPr>
            <p:nvPr userDrawn="1"/>
          </p:nvSpPr>
          <p:spPr bwMode="auto">
            <a:xfrm>
              <a:off x="9330531" y="-1035244"/>
              <a:ext cx="104775" cy="92075"/>
            </a:xfrm>
            <a:custGeom>
              <a:avLst/>
              <a:gdLst>
                <a:gd name="T0" fmla="*/ 126 w 289"/>
                <a:gd name="T1" fmla="*/ 0 h 252"/>
                <a:gd name="T2" fmla="*/ 163 w 289"/>
                <a:gd name="T3" fmla="*/ 0 h 252"/>
                <a:gd name="T4" fmla="*/ 289 w 289"/>
                <a:gd name="T5" fmla="*/ 126 h 252"/>
                <a:gd name="T6" fmla="*/ 289 w 289"/>
                <a:gd name="T7" fmla="*/ 126 h 252"/>
                <a:gd name="T8" fmla="*/ 163 w 289"/>
                <a:gd name="T9" fmla="*/ 252 h 252"/>
                <a:gd name="T10" fmla="*/ 126 w 289"/>
                <a:gd name="T11" fmla="*/ 252 h 252"/>
                <a:gd name="T12" fmla="*/ 0 w 289"/>
                <a:gd name="T13" fmla="*/ 126 h 252"/>
                <a:gd name="T14" fmla="*/ 0 w 289"/>
                <a:gd name="T15" fmla="*/ 126 h 252"/>
                <a:gd name="T16" fmla="*/ 126 w 28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252">
                  <a:moveTo>
                    <a:pt x="126" y="0"/>
                  </a:moveTo>
                  <a:lnTo>
                    <a:pt x="163" y="0"/>
                  </a:lnTo>
                  <a:cubicBezTo>
                    <a:pt x="233" y="0"/>
                    <a:pt x="289" y="56"/>
                    <a:pt x="289" y="126"/>
                  </a:cubicBezTo>
                  <a:lnTo>
                    <a:pt x="289" y="126"/>
                  </a:lnTo>
                  <a:cubicBezTo>
                    <a:pt x="289" y="195"/>
                    <a:pt x="233" y="252"/>
                    <a:pt x="163" y="252"/>
                  </a:cubicBezTo>
                  <a:lnTo>
                    <a:pt x="126" y="252"/>
                  </a:lnTo>
                  <a:cubicBezTo>
                    <a:pt x="56" y="252"/>
                    <a:pt x="0" y="195"/>
                    <a:pt x="0" y="126"/>
                  </a:cubicBezTo>
                  <a:lnTo>
                    <a:pt x="0" y="126"/>
                  </a:lnTo>
                  <a:cubicBezTo>
                    <a:pt x="0" y="56"/>
                    <a:pt x="56" y="0"/>
                    <a:pt x="126" y="0"/>
                  </a:cubicBezTo>
                  <a:close/>
                </a:path>
              </a:pathLst>
            </a:custGeom>
            <a:solidFill>
              <a:schemeClr val="tx1"/>
            </a:solidFill>
            <a:ln/>
            <a:effectLst/>
            <a:sp3d>
              <a:bevelT w="19050" h="6350" prst="angle"/>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18" name="Freeform 7"/>
            <p:cNvSpPr>
              <a:spLocks/>
            </p:cNvSpPr>
            <p:nvPr userDrawn="1"/>
          </p:nvSpPr>
          <p:spPr bwMode="auto">
            <a:xfrm>
              <a:off x="10114756" y="-1035244"/>
              <a:ext cx="104775" cy="92075"/>
            </a:xfrm>
            <a:custGeom>
              <a:avLst/>
              <a:gdLst>
                <a:gd name="T0" fmla="*/ 126 w 290"/>
                <a:gd name="T1" fmla="*/ 0 h 252"/>
                <a:gd name="T2" fmla="*/ 164 w 290"/>
                <a:gd name="T3" fmla="*/ 0 h 252"/>
                <a:gd name="T4" fmla="*/ 290 w 290"/>
                <a:gd name="T5" fmla="*/ 126 h 252"/>
                <a:gd name="T6" fmla="*/ 290 w 290"/>
                <a:gd name="T7" fmla="*/ 126 h 252"/>
                <a:gd name="T8" fmla="*/ 164 w 290"/>
                <a:gd name="T9" fmla="*/ 252 h 252"/>
                <a:gd name="T10" fmla="*/ 126 w 290"/>
                <a:gd name="T11" fmla="*/ 252 h 252"/>
                <a:gd name="T12" fmla="*/ 0 w 290"/>
                <a:gd name="T13" fmla="*/ 126 h 252"/>
                <a:gd name="T14" fmla="*/ 0 w 290"/>
                <a:gd name="T15" fmla="*/ 126 h 252"/>
                <a:gd name="T16" fmla="*/ 126 w 290"/>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252">
                  <a:moveTo>
                    <a:pt x="126" y="0"/>
                  </a:moveTo>
                  <a:lnTo>
                    <a:pt x="164" y="0"/>
                  </a:lnTo>
                  <a:cubicBezTo>
                    <a:pt x="234" y="0"/>
                    <a:pt x="290" y="56"/>
                    <a:pt x="290" y="126"/>
                  </a:cubicBezTo>
                  <a:lnTo>
                    <a:pt x="290" y="126"/>
                  </a:lnTo>
                  <a:cubicBezTo>
                    <a:pt x="290" y="195"/>
                    <a:pt x="234" y="252"/>
                    <a:pt x="164" y="252"/>
                  </a:cubicBezTo>
                  <a:lnTo>
                    <a:pt x="126" y="252"/>
                  </a:lnTo>
                  <a:cubicBezTo>
                    <a:pt x="57" y="252"/>
                    <a:pt x="0" y="195"/>
                    <a:pt x="0" y="126"/>
                  </a:cubicBezTo>
                  <a:lnTo>
                    <a:pt x="0" y="126"/>
                  </a:lnTo>
                  <a:cubicBezTo>
                    <a:pt x="0" y="56"/>
                    <a:pt x="57" y="0"/>
                    <a:pt x="126" y="0"/>
                  </a:cubicBezTo>
                  <a:close/>
                </a:path>
              </a:pathLst>
            </a:custGeom>
            <a:solidFill>
              <a:schemeClr val="tx1"/>
            </a:solidFill>
            <a:ln/>
            <a:effectLst/>
            <a:sp3d>
              <a:bevelT w="19050" h="6350" prst="angle"/>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grpSp>
      <p:grpSp>
        <p:nvGrpSpPr>
          <p:cNvPr id="24" name="Group 23"/>
          <p:cNvGrpSpPr>
            <a:grpSpLocks noChangeAspect="1"/>
          </p:cNvGrpSpPr>
          <p:nvPr userDrawn="1"/>
        </p:nvGrpSpPr>
        <p:grpSpPr>
          <a:xfrm>
            <a:off x="3992792" y="2273952"/>
            <a:ext cx="4910909" cy="1002649"/>
            <a:chOff x="6893719" y="5638800"/>
            <a:chExt cx="5083175" cy="1038225"/>
          </a:xfrm>
        </p:grpSpPr>
        <p:sp>
          <p:nvSpPr>
            <p:cNvPr id="25" name="Freeform 5"/>
            <p:cNvSpPr>
              <a:spLocks/>
            </p:cNvSpPr>
            <p:nvPr/>
          </p:nvSpPr>
          <p:spPr bwMode="auto">
            <a:xfrm>
              <a:off x="8836819" y="5638800"/>
              <a:ext cx="3140075" cy="1038225"/>
            </a:xfrm>
            <a:custGeom>
              <a:avLst/>
              <a:gdLst>
                <a:gd name="T0" fmla="*/ 275 w 6585"/>
                <a:gd name="T1" fmla="*/ 623 h 2153"/>
                <a:gd name="T2" fmla="*/ 4463 w 6585"/>
                <a:gd name="T3" fmla="*/ 164 h 2153"/>
                <a:gd name="T4" fmla="*/ 4627 w 6585"/>
                <a:gd name="T5" fmla="*/ 198 h 2153"/>
                <a:gd name="T6" fmla="*/ 5160 w 6585"/>
                <a:gd name="T7" fmla="*/ 846 h 2153"/>
                <a:gd name="T8" fmla="*/ 4660 w 6585"/>
                <a:gd name="T9" fmla="*/ 1171 h 2153"/>
                <a:gd name="T10" fmla="*/ 2875 w 6585"/>
                <a:gd name="T11" fmla="*/ 1623 h 2153"/>
                <a:gd name="T12" fmla="*/ 6235 w 6585"/>
                <a:gd name="T13" fmla="*/ 1046 h 2153"/>
                <a:gd name="T14" fmla="*/ 6585 w 6585"/>
                <a:gd name="T15" fmla="*/ 1199 h 2153"/>
                <a:gd name="T16" fmla="*/ 3840 w 6585"/>
                <a:gd name="T17" fmla="*/ 1800 h 2153"/>
                <a:gd name="T18" fmla="*/ 2514 w 6585"/>
                <a:gd name="T19" fmla="*/ 2037 h 2153"/>
                <a:gd name="T20" fmla="*/ 2010 w 6585"/>
                <a:gd name="T21" fmla="*/ 1596 h 2153"/>
                <a:gd name="T22" fmla="*/ 2450 w 6585"/>
                <a:gd name="T23" fmla="*/ 1198 h 2153"/>
                <a:gd name="T24" fmla="*/ 3660 w 6585"/>
                <a:gd name="T25" fmla="*/ 846 h 2153"/>
                <a:gd name="T26" fmla="*/ 0 w 6585"/>
                <a:gd name="T27" fmla="*/ 1762 h 2153"/>
                <a:gd name="T28" fmla="*/ 275 w 6585"/>
                <a:gd name="T29" fmla="*/ 623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85" h="2153">
                  <a:moveTo>
                    <a:pt x="275" y="623"/>
                  </a:moveTo>
                  <a:cubicBezTo>
                    <a:pt x="1175" y="323"/>
                    <a:pt x="3680" y="0"/>
                    <a:pt x="4463" y="164"/>
                  </a:cubicBezTo>
                  <a:lnTo>
                    <a:pt x="4627" y="198"/>
                  </a:lnTo>
                  <a:lnTo>
                    <a:pt x="5160" y="846"/>
                  </a:lnTo>
                  <a:cubicBezTo>
                    <a:pt x="5235" y="938"/>
                    <a:pt x="4819" y="1138"/>
                    <a:pt x="4660" y="1171"/>
                  </a:cubicBezTo>
                  <a:cubicBezTo>
                    <a:pt x="3867" y="1338"/>
                    <a:pt x="3675" y="1423"/>
                    <a:pt x="2875" y="1623"/>
                  </a:cubicBezTo>
                  <a:cubicBezTo>
                    <a:pt x="3846" y="1514"/>
                    <a:pt x="5225" y="1073"/>
                    <a:pt x="6235" y="1046"/>
                  </a:cubicBezTo>
                  <a:lnTo>
                    <a:pt x="6585" y="1199"/>
                  </a:lnTo>
                  <a:cubicBezTo>
                    <a:pt x="5225" y="1423"/>
                    <a:pt x="5203" y="1488"/>
                    <a:pt x="3840" y="1800"/>
                  </a:cubicBezTo>
                  <a:cubicBezTo>
                    <a:pt x="3402" y="1901"/>
                    <a:pt x="2646" y="2153"/>
                    <a:pt x="2514" y="2037"/>
                  </a:cubicBezTo>
                  <a:lnTo>
                    <a:pt x="2010" y="1596"/>
                  </a:lnTo>
                  <a:cubicBezTo>
                    <a:pt x="1782" y="1397"/>
                    <a:pt x="1925" y="1352"/>
                    <a:pt x="2450" y="1198"/>
                  </a:cubicBezTo>
                  <a:cubicBezTo>
                    <a:pt x="2817" y="1090"/>
                    <a:pt x="3286" y="962"/>
                    <a:pt x="3660" y="846"/>
                  </a:cubicBezTo>
                  <a:cubicBezTo>
                    <a:pt x="2619" y="999"/>
                    <a:pt x="832" y="1511"/>
                    <a:pt x="0" y="1762"/>
                  </a:cubicBezTo>
                  <a:lnTo>
                    <a:pt x="275" y="623"/>
                  </a:lnTo>
                  <a:close/>
                </a:path>
              </a:pathLst>
            </a:custGeom>
            <a:solidFill>
              <a:srgbClr val="B52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u="sng">
                <a:solidFill>
                  <a:prstClr val="black"/>
                </a:solidFill>
              </a:endParaRPr>
            </a:p>
          </p:txBody>
        </p:sp>
        <p:sp>
          <p:nvSpPr>
            <p:cNvPr id="26" name="Freeform 6"/>
            <p:cNvSpPr>
              <a:spLocks noEditPoints="1"/>
            </p:cNvSpPr>
            <p:nvPr/>
          </p:nvSpPr>
          <p:spPr bwMode="auto">
            <a:xfrm>
              <a:off x="9001919" y="5884863"/>
              <a:ext cx="2114550" cy="511175"/>
            </a:xfrm>
            <a:custGeom>
              <a:avLst/>
              <a:gdLst>
                <a:gd name="T0" fmla="*/ 252 w 4437"/>
                <a:gd name="T1" fmla="*/ 314 h 1059"/>
                <a:gd name="T2" fmla="*/ 571 w 4437"/>
                <a:gd name="T3" fmla="*/ 67 h 1059"/>
                <a:gd name="T4" fmla="*/ 272 w 4437"/>
                <a:gd name="T5" fmla="*/ 742 h 1059"/>
                <a:gd name="T6" fmla="*/ 146 w 4437"/>
                <a:gd name="T7" fmla="*/ 495 h 1059"/>
                <a:gd name="T8" fmla="*/ 4379 w 4437"/>
                <a:gd name="T9" fmla="*/ 644 h 1059"/>
                <a:gd name="T10" fmla="*/ 4359 w 4437"/>
                <a:gd name="T11" fmla="*/ 642 h 1059"/>
                <a:gd name="T12" fmla="*/ 3744 w 4437"/>
                <a:gd name="T13" fmla="*/ 791 h 1059"/>
                <a:gd name="T14" fmla="*/ 3802 w 4437"/>
                <a:gd name="T15" fmla="*/ 230 h 1059"/>
                <a:gd name="T16" fmla="*/ 3893 w 4437"/>
                <a:gd name="T17" fmla="*/ 685 h 1059"/>
                <a:gd name="T18" fmla="*/ 4126 w 4437"/>
                <a:gd name="T19" fmla="*/ 230 h 1059"/>
                <a:gd name="T20" fmla="*/ 3963 w 4437"/>
                <a:gd name="T21" fmla="*/ 844 h 1059"/>
                <a:gd name="T22" fmla="*/ 3852 w 4437"/>
                <a:gd name="T23" fmla="*/ 1059 h 1059"/>
                <a:gd name="T24" fmla="*/ 3790 w 4437"/>
                <a:gd name="T25" fmla="*/ 910 h 1059"/>
                <a:gd name="T26" fmla="*/ 4263 w 4437"/>
                <a:gd name="T27" fmla="*/ 779 h 1059"/>
                <a:gd name="T28" fmla="*/ 4263 w 4437"/>
                <a:gd name="T29" fmla="*/ 779 h 1059"/>
                <a:gd name="T30" fmla="*/ 1734 w 4437"/>
                <a:gd name="T31" fmla="*/ 814 h 1059"/>
                <a:gd name="T32" fmla="*/ 2508 w 4437"/>
                <a:gd name="T33" fmla="*/ 572 h 1059"/>
                <a:gd name="T34" fmla="*/ 2663 w 4437"/>
                <a:gd name="T35" fmla="*/ 528 h 1059"/>
                <a:gd name="T36" fmla="*/ 2481 w 4437"/>
                <a:gd name="T37" fmla="*/ 814 h 1059"/>
                <a:gd name="T38" fmla="*/ 2686 w 4437"/>
                <a:gd name="T39" fmla="*/ 521 h 1059"/>
                <a:gd name="T40" fmla="*/ 2858 w 4437"/>
                <a:gd name="T41" fmla="*/ 472 h 1059"/>
                <a:gd name="T42" fmla="*/ 2787 w 4437"/>
                <a:gd name="T43" fmla="*/ 814 h 1059"/>
                <a:gd name="T44" fmla="*/ 2686 w 4437"/>
                <a:gd name="T45" fmla="*/ 521 h 1059"/>
                <a:gd name="T46" fmla="*/ 3139 w 4437"/>
                <a:gd name="T47" fmla="*/ 364 h 1059"/>
                <a:gd name="T48" fmla="*/ 3548 w 4437"/>
                <a:gd name="T49" fmla="*/ 671 h 1059"/>
                <a:gd name="T50" fmla="*/ 3509 w 4437"/>
                <a:gd name="T51" fmla="*/ 811 h 1059"/>
                <a:gd name="T52" fmla="*/ 3089 w 4437"/>
                <a:gd name="T53" fmla="*/ 593 h 1059"/>
                <a:gd name="T54" fmla="*/ 3047 w 4437"/>
                <a:gd name="T55" fmla="*/ 380 h 1059"/>
                <a:gd name="T56" fmla="*/ 3014 w 4437"/>
                <a:gd name="T57" fmla="*/ 230 h 1059"/>
                <a:gd name="T58" fmla="*/ 3047 w 4437"/>
                <a:gd name="T59" fmla="*/ 380 h 1059"/>
                <a:gd name="T60" fmla="*/ 2687 w 4437"/>
                <a:gd name="T61" fmla="*/ 439 h 1059"/>
                <a:gd name="T62" fmla="*/ 2555 w 4437"/>
                <a:gd name="T63" fmla="*/ 467 h 1059"/>
                <a:gd name="T64" fmla="*/ 2791 w 4437"/>
                <a:gd name="T65" fmla="*/ 287 h 1059"/>
                <a:gd name="T66" fmla="*/ 2366 w 4437"/>
                <a:gd name="T67" fmla="*/ 521 h 1059"/>
                <a:gd name="T68" fmla="*/ 2419 w 4437"/>
                <a:gd name="T69" fmla="*/ 230 h 1059"/>
                <a:gd name="T70" fmla="*/ 2510 w 4437"/>
                <a:gd name="T71" fmla="*/ 489 h 1059"/>
                <a:gd name="T72" fmla="*/ 1714 w 4437"/>
                <a:gd name="T73" fmla="*/ 403 h 1059"/>
                <a:gd name="T74" fmla="*/ 1785 w 4437"/>
                <a:gd name="T75" fmla="*/ 245 h 1059"/>
                <a:gd name="T76" fmla="*/ 2070 w 4437"/>
                <a:gd name="T77" fmla="*/ 289 h 1059"/>
                <a:gd name="T78" fmla="*/ 1869 w 4437"/>
                <a:gd name="T79" fmla="*/ 403 h 1059"/>
                <a:gd name="T80" fmla="*/ 1210 w 4437"/>
                <a:gd name="T81" fmla="*/ 810 h 1059"/>
                <a:gd name="T82" fmla="*/ 1211 w 4437"/>
                <a:gd name="T83" fmla="*/ 230 h 1059"/>
                <a:gd name="T84" fmla="*/ 1298 w 4437"/>
                <a:gd name="T85" fmla="*/ 683 h 1059"/>
                <a:gd name="T86" fmla="*/ 1437 w 4437"/>
                <a:gd name="T87" fmla="*/ 297 h 1059"/>
                <a:gd name="T88" fmla="*/ 1541 w 4437"/>
                <a:gd name="T89" fmla="*/ 660 h 1059"/>
                <a:gd name="T90" fmla="*/ 701 w 4437"/>
                <a:gd name="T91" fmla="*/ 814 h 1059"/>
                <a:gd name="T92" fmla="*/ 783 w 4437"/>
                <a:gd name="T93" fmla="*/ 226 h 1059"/>
                <a:gd name="T94" fmla="*/ 701 w 4437"/>
                <a:gd name="T95" fmla="*/ 814 h 1059"/>
                <a:gd name="T96" fmla="*/ 665 w 4437"/>
                <a:gd name="T97" fmla="*/ 435 h 1059"/>
                <a:gd name="T98" fmla="*/ 819 w 4437"/>
                <a:gd name="T99" fmla="*/ 604 h 1059"/>
                <a:gd name="T100" fmla="*/ 3396 w 4437"/>
                <a:gd name="T101" fmla="*/ 660 h 1059"/>
                <a:gd name="T102" fmla="*/ 3263 w 4437"/>
                <a:gd name="T103" fmla="*/ 466 h 1059"/>
                <a:gd name="T104" fmla="*/ 3397 w 4437"/>
                <a:gd name="T105" fmla="*/ 638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37" h="1059">
                  <a:moveTo>
                    <a:pt x="0" y="90"/>
                  </a:moveTo>
                  <a:cubicBezTo>
                    <a:pt x="49" y="76"/>
                    <a:pt x="100" y="61"/>
                    <a:pt x="155" y="46"/>
                  </a:cubicBezTo>
                  <a:lnTo>
                    <a:pt x="252" y="314"/>
                  </a:lnTo>
                  <a:lnTo>
                    <a:pt x="432" y="34"/>
                  </a:lnTo>
                  <a:cubicBezTo>
                    <a:pt x="447" y="11"/>
                    <a:pt x="477" y="0"/>
                    <a:pt x="501" y="0"/>
                  </a:cubicBezTo>
                  <a:cubicBezTo>
                    <a:pt x="539" y="0"/>
                    <a:pt x="571" y="31"/>
                    <a:pt x="571" y="67"/>
                  </a:cubicBezTo>
                  <a:cubicBezTo>
                    <a:pt x="571" y="82"/>
                    <a:pt x="563" y="95"/>
                    <a:pt x="559" y="107"/>
                  </a:cubicBezTo>
                  <a:lnTo>
                    <a:pt x="306" y="495"/>
                  </a:lnTo>
                  <a:lnTo>
                    <a:pt x="272" y="742"/>
                  </a:lnTo>
                  <a:cubicBezTo>
                    <a:pt x="266" y="782"/>
                    <a:pt x="226" y="817"/>
                    <a:pt x="181" y="817"/>
                  </a:cubicBezTo>
                  <a:cubicBezTo>
                    <a:pt x="136" y="817"/>
                    <a:pt x="106" y="783"/>
                    <a:pt x="112" y="742"/>
                  </a:cubicBezTo>
                  <a:lnTo>
                    <a:pt x="146" y="495"/>
                  </a:lnTo>
                  <a:lnTo>
                    <a:pt x="3" y="107"/>
                  </a:lnTo>
                  <a:cubicBezTo>
                    <a:pt x="2" y="103"/>
                    <a:pt x="1" y="97"/>
                    <a:pt x="0" y="90"/>
                  </a:cubicBezTo>
                  <a:close/>
                  <a:moveTo>
                    <a:pt x="4379" y="644"/>
                  </a:moveTo>
                  <a:cubicBezTo>
                    <a:pt x="4355" y="652"/>
                    <a:pt x="4333" y="658"/>
                    <a:pt x="4315" y="661"/>
                  </a:cubicBezTo>
                  <a:lnTo>
                    <a:pt x="4287" y="667"/>
                  </a:lnTo>
                  <a:cubicBezTo>
                    <a:pt x="4306" y="651"/>
                    <a:pt x="4332" y="642"/>
                    <a:pt x="4359" y="642"/>
                  </a:cubicBezTo>
                  <a:cubicBezTo>
                    <a:pt x="4366" y="642"/>
                    <a:pt x="4372" y="642"/>
                    <a:pt x="4379" y="644"/>
                  </a:cubicBezTo>
                  <a:close/>
                  <a:moveTo>
                    <a:pt x="4138" y="699"/>
                  </a:moveTo>
                  <a:cubicBezTo>
                    <a:pt x="3988" y="732"/>
                    <a:pt x="3860" y="762"/>
                    <a:pt x="3744" y="791"/>
                  </a:cubicBezTo>
                  <a:cubicBezTo>
                    <a:pt x="3676" y="757"/>
                    <a:pt x="3660" y="686"/>
                    <a:pt x="3672" y="600"/>
                  </a:cubicBezTo>
                  <a:lnTo>
                    <a:pt x="3715" y="298"/>
                  </a:lnTo>
                  <a:cubicBezTo>
                    <a:pt x="3719" y="259"/>
                    <a:pt x="3752" y="230"/>
                    <a:pt x="3802" y="230"/>
                  </a:cubicBezTo>
                  <a:cubicBezTo>
                    <a:pt x="3851" y="230"/>
                    <a:pt x="3876" y="259"/>
                    <a:pt x="3870" y="298"/>
                  </a:cubicBezTo>
                  <a:lnTo>
                    <a:pt x="3827" y="600"/>
                  </a:lnTo>
                  <a:cubicBezTo>
                    <a:pt x="3821" y="652"/>
                    <a:pt x="3838" y="685"/>
                    <a:pt x="3893" y="685"/>
                  </a:cubicBezTo>
                  <a:cubicBezTo>
                    <a:pt x="3927" y="685"/>
                    <a:pt x="3960" y="677"/>
                    <a:pt x="3989" y="655"/>
                  </a:cubicBezTo>
                  <a:lnTo>
                    <a:pt x="4039" y="298"/>
                  </a:lnTo>
                  <a:cubicBezTo>
                    <a:pt x="4044" y="259"/>
                    <a:pt x="4074" y="230"/>
                    <a:pt x="4126" y="230"/>
                  </a:cubicBezTo>
                  <a:cubicBezTo>
                    <a:pt x="4178" y="230"/>
                    <a:pt x="4199" y="259"/>
                    <a:pt x="4195" y="298"/>
                  </a:cubicBezTo>
                  <a:lnTo>
                    <a:pt x="4138" y="699"/>
                  </a:lnTo>
                  <a:close/>
                  <a:moveTo>
                    <a:pt x="3963" y="844"/>
                  </a:moveTo>
                  <a:cubicBezTo>
                    <a:pt x="4016" y="833"/>
                    <a:pt x="4069" y="821"/>
                    <a:pt x="4123" y="809"/>
                  </a:cubicBezTo>
                  <a:lnTo>
                    <a:pt x="4118" y="844"/>
                  </a:lnTo>
                  <a:cubicBezTo>
                    <a:pt x="4101" y="964"/>
                    <a:pt x="4017" y="1059"/>
                    <a:pt x="3852" y="1059"/>
                  </a:cubicBezTo>
                  <a:cubicBezTo>
                    <a:pt x="3790" y="1059"/>
                    <a:pt x="3674" y="1039"/>
                    <a:pt x="3674" y="975"/>
                  </a:cubicBezTo>
                  <a:cubicBezTo>
                    <a:pt x="3674" y="935"/>
                    <a:pt x="3711" y="904"/>
                    <a:pt x="3755" y="904"/>
                  </a:cubicBezTo>
                  <a:cubicBezTo>
                    <a:pt x="3763" y="904"/>
                    <a:pt x="3774" y="905"/>
                    <a:pt x="3790" y="910"/>
                  </a:cubicBezTo>
                  <a:cubicBezTo>
                    <a:pt x="3811" y="920"/>
                    <a:pt x="3830" y="929"/>
                    <a:pt x="3861" y="929"/>
                  </a:cubicBezTo>
                  <a:cubicBezTo>
                    <a:pt x="3925" y="929"/>
                    <a:pt x="3955" y="898"/>
                    <a:pt x="3963" y="844"/>
                  </a:cubicBezTo>
                  <a:close/>
                  <a:moveTo>
                    <a:pt x="4263" y="779"/>
                  </a:moveTo>
                  <a:cubicBezTo>
                    <a:pt x="4321" y="767"/>
                    <a:pt x="4379" y="755"/>
                    <a:pt x="4437" y="743"/>
                  </a:cubicBezTo>
                  <a:cubicBezTo>
                    <a:pt x="4424" y="784"/>
                    <a:pt x="4380" y="817"/>
                    <a:pt x="4334" y="817"/>
                  </a:cubicBezTo>
                  <a:cubicBezTo>
                    <a:pt x="4303" y="817"/>
                    <a:pt x="4277" y="802"/>
                    <a:pt x="4263" y="779"/>
                  </a:cubicBezTo>
                  <a:close/>
                  <a:moveTo>
                    <a:pt x="1715" y="812"/>
                  </a:moveTo>
                  <a:cubicBezTo>
                    <a:pt x="1742" y="801"/>
                    <a:pt x="1773" y="790"/>
                    <a:pt x="1807" y="779"/>
                  </a:cubicBezTo>
                  <a:cubicBezTo>
                    <a:pt x="1791" y="800"/>
                    <a:pt x="1764" y="814"/>
                    <a:pt x="1734" y="814"/>
                  </a:cubicBezTo>
                  <a:cubicBezTo>
                    <a:pt x="1727" y="814"/>
                    <a:pt x="1721" y="814"/>
                    <a:pt x="1715" y="812"/>
                  </a:cubicBezTo>
                  <a:close/>
                  <a:moveTo>
                    <a:pt x="2380" y="608"/>
                  </a:moveTo>
                  <a:cubicBezTo>
                    <a:pt x="2422" y="596"/>
                    <a:pt x="2465" y="584"/>
                    <a:pt x="2508" y="572"/>
                  </a:cubicBezTo>
                  <a:cubicBezTo>
                    <a:pt x="2507" y="594"/>
                    <a:pt x="2506" y="617"/>
                    <a:pt x="2506" y="639"/>
                  </a:cubicBezTo>
                  <a:cubicBezTo>
                    <a:pt x="2513" y="615"/>
                    <a:pt x="2519" y="591"/>
                    <a:pt x="2525" y="567"/>
                  </a:cubicBezTo>
                  <a:lnTo>
                    <a:pt x="2663" y="528"/>
                  </a:lnTo>
                  <a:cubicBezTo>
                    <a:pt x="2658" y="544"/>
                    <a:pt x="2653" y="560"/>
                    <a:pt x="2647" y="577"/>
                  </a:cubicBezTo>
                  <a:lnTo>
                    <a:pt x="2576" y="758"/>
                  </a:lnTo>
                  <a:cubicBezTo>
                    <a:pt x="2558" y="798"/>
                    <a:pt x="2527" y="814"/>
                    <a:pt x="2481" y="814"/>
                  </a:cubicBezTo>
                  <a:cubicBezTo>
                    <a:pt x="2431" y="814"/>
                    <a:pt x="2409" y="789"/>
                    <a:pt x="2402" y="746"/>
                  </a:cubicBezTo>
                  <a:lnTo>
                    <a:pt x="2380" y="608"/>
                  </a:lnTo>
                  <a:close/>
                  <a:moveTo>
                    <a:pt x="2686" y="521"/>
                  </a:moveTo>
                  <a:cubicBezTo>
                    <a:pt x="2728" y="509"/>
                    <a:pt x="2769" y="497"/>
                    <a:pt x="2810" y="486"/>
                  </a:cubicBezTo>
                  <a:cubicBezTo>
                    <a:pt x="2814" y="536"/>
                    <a:pt x="2811" y="589"/>
                    <a:pt x="2812" y="640"/>
                  </a:cubicBezTo>
                  <a:cubicBezTo>
                    <a:pt x="2828" y="584"/>
                    <a:pt x="2837" y="527"/>
                    <a:pt x="2858" y="472"/>
                  </a:cubicBezTo>
                  <a:cubicBezTo>
                    <a:pt x="2915" y="455"/>
                    <a:pt x="2973" y="439"/>
                    <a:pt x="3029" y="422"/>
                  </a:cubicBezTo>
                  <a:lnTo>
                    <a:pt x="2887" y="748"/>
                  </a:lnTo>
                  <a:cubicBezTo>
                    <a:pt x="2867" y="792"/>
                    <a:pt x="2842" y="814"/>
                    <a:pt x="2787" y="814"/>
                  </a:cubicBezTo>
                  <a:cubicBezTo>
                    <a:pt x="2749" y="814"/>
                    <a:pt x="2716" y="794"/>
                    <a:pt x="2711" y="758"/>
                  </a:cubicBezTo>
                  <a:lnTo>
                    <a:pt x="2689" y="577"/>
                  </a:lnTo>
                  <a:cubicBezTo>
                    <a:pt x="2687" y="558"/>
                    <a:pt x="2686" y="540"/>
                    <a:pt x="2686" y="521"/>
                  </a:cubicBezTo>
                  <a:close/>
                  <a:moveTo>
                    <a:pt x="3126" y="394"/>
                  </a:moveTo>
                  <a:cubicBezTo>
                    <a:pt x="3191" y="374"/>
                    <a:pt x="3254" y="355"/>
                    <a:pt x="3315" y="336"/>
                  </a:cubicBezTo>
                  <a:cubicBezTo>
                    <a:pt x="3259" y="345"/>
                    <a:pt x="3200" y="354"/>
                    <a:pt x="3139" y="364"/>
                  </a:cubicBezTo>
                  <a:cubicBezTo>
                    <a:pt x="3182" y="282"/>
                    <a:pt x="3263" y="227"/>
                    <a:pt x="3380" y="227"/>
                  </a:cubicBezTo>
                  <a:cubicBezTo>
                    <a:pt x="3543" y="227"/>
                    <a:pt x="3599" y="309"/>
                    <a:pt x="3577" y="461"/>
                  </a:cubicBezTo>
                  <a:lnTo>
                    <a:pt x="3548" y="671"/>
                  </a:lnTo>
                  <a:cubicBezTo>
                    <a:pt x="3543" y="705"/>
                    <a:pt x="3560" y="701"/>
                    <a:pt x="3578" y="709"/>
                  </a:cubicBezTo>
                  <a:cubicBezTo>
                    <a:pt x="3592" y="715"/>
                    <a:pt x="3599" y="725"/>
                    <a:pt x="3599" y="743"/>
                  </a:cubicBezTo>
                  <a:cubicBezTo>
                    <a:pt x="3599" y="784"/>
                    <a:pt x="3576" y="811"/>
                    <a:pt x="3509" y="811"/>
                  </a:cubicBezTo>
                  <a:cubicBezTo>
                    <a:pt x="3467" y="811"/>
                    <a:pt x="3441" y="800"/>
                    <a:pt x="3420" y="764"/>
                  </a:cubicBezTo>
                  <a:cubicBezTo>
                    <a:pt x="3373" y="797"/>
                    <a:pt x="3328" y="814"/>
                    <a:pt x="3265" y="814"/>
                  </a:cubicBezTo>
                  <a:cubicBezTo>
                    <a:pt x="3135" y="814"/>
                    <a:pt x="3071" y="725"/>
                    <a:pt x="3089" y="593"/>
                  </a:cubicBezTo>
                  <a:lnTo>
                    <a:pt x="3107" y="466"/>
                  </a:lnTo>
                  <a:cubicBezTo>
                    <a:pt x="3111" y="440"/>
                    <a:pt x="3117" y="416"/>
                    <a:pt x="3126" y="394"/>
                  </a:cubicBezTo>
                  <a:close/>
                  <a:moveTo>
                    <a:pt x="3047" y="380"/>
                  </a:moveTo>
                  <a:cubicBezTo>
                    <a:pt x="2993" y="390"/>
                    <a:pt x="2938" y="401"/>
                    <a:pt x="2882" y="412"/>
                  </a:cubicBezTo>
                  <a:lnTo>
                    <a:pt x="2934" y="281"/>
                  </a:lnTo>
                  <a:cubicBezTo>
                    <a:pt x="2945" y="252"/>
                    <a:pt x="2981" y="230"/>
                    <a:pt x="3014" y="230"/>
                  </a:cubicBezTo>
                  <a:cubicBezTo>
                    <a:pt x="3051" y="230"/>
                    <a:pt x="3082" y="256"/>
                    <a:pt x="3082" y="292"/>
                  </a:cubicBezTo>
                  <a:cubicBezTo>
                    <a:pt x="3082" y="300"/>
                    <a:pt x="3079" y="307"/>
                    <a:pt x="3078" y="310"/>
                  </a:cubicBezTo>
                  <a:lnTo>
                    <a:pt x="3047" y="380"/>
                  </a:lnTo>
                  <a:close/>
                  <a:moveTo>
                    <a:pt x="2805" y="427"/>
                  </a:moveTo>
                  <a:cubicBezTo>
                    <a:pt x="2766" y="435"/>
                    <a:pt x="2727" y="443"/>
                    <a:pt x="2687" y="451"/>
                  </a:cubicBezTo>
                  <a:lnTo>
                    <a:pt x="2687" y="439"/>
                  </a:lnTo>
                  <a:cubicBezTo>
                    <a:pt x="2686" y="443"/>
                    <a:pt x="2685" y="447"/>
                    <a:pt x="2684" y="452"/>
                  </a:cubicBezTo>
                  <a:cubicBezTo>
                    <a:pt x="2640" y="461"/>
                    <a:pt x="2595" y="470"/>
                    <a:pt x="2550" y="480"/>
                  </a:cubicBezTo>
                  <a:cubicBezTo>
                    <a:pt x="2552" y="476"/>
                    <a:pt x="2554" y="471"/>
                    <a:pt x="2555" y="467"/>
                  </a:cubicBezTo>
                  <a:lnTo>
                    <a:pt x="2626" y="287"/>
                  </a:lnTo>
                  <a:cubicBezTo>
                    <a:pt x="2640" y="255"/>
                    <a:pt x="2673" y="230"/>
                    <a:pt x="2718" y="230"/>
                  </a:cubicBezTo>
                  <a:cubicBezTo>
                    <a:pt x="2762" y="230"/>
                    <a:pt x="2787" y="255"/>
                    <a:pt x="2791" y="287"/>
                  </a:cubicBezTo>
                  <a:lnTo>
                    <a:pt x="2805" y="427"/>
                  </a:lnTo>
                  <a:close/>
                  <a:moveTo>
                    <a:pt x="2510" y="489"/>
                  </a:moveTo>
                  <a:cubicBezTo>
                    <a:pt x="2462" y="499"/>
                    <a:pt x="2414" y="510"/>
                    <a:pt x="2366" y="521"/>
                  </a:cubicBezTo>
                  <a:lnTo>
                    <a:pt x="2332" y="312"/>
                  </a:lnTo>
                  <a:cubicBezTo>
                    <a:pt x="2332" y="310"/>
                    <a:pt x="2331" y="307"/>
                    <a:pt x="2331" y="304"/>
                  </a:cubicBezTo>
                  <a:cubicBezTo>
                    <a:pt x="2331" y="266"/>
                    <a:pt x="2372" y="230"/>
                    <a:pt x="2419" y="230"/>
                  </a:cubicBezTo>
                  <a:cubicBezTo>
                    <a:pt x="2452" y="230"/>
                    <a:pt x="2481" y="248"/>
                    <a:pt x="2486" y="281"/>
                  </a:cubicBezTo>
                  <a:lnTo>
                    <a:pt x="2508" y="467"/>
                  </a:lnTo>
                  <a:cubicBezTo>
                    <a:pt x="2509" y="474"/>
                    <a:pt x="2510" y="482"/>
                    <a:pt x="2510" y="489"/>
                  </a:cubicBezTo>
                  <a:close/>
                  <a:moveTo>
                    <a:pt x="1835" y="648"/>
                  </a:moveTo>
                  <a:cubicBezTo>
                    <a:pt x="1782" y="661"/>
                    <a:pt x="1728" y="675"/>
                    <a:pt x="1674" y="688"/>
                  </a:cubicBezTo>
                  <a:lnTo>
                    <a:pt x="1714" y="403"/>
                  </a:lnTo>
                  <a:cubicBezTo>
                    <a:pt x="1717" y="377"/>
                    <a:pt x="1717" y="364"/>
                    <a:pt x="1709" y="350"/>
                  </a:cubicBezTo>
                  <a:cubicBezTo>
                    <a:pt x="1704" y="340"/>
                    <a:pt x="1698" y="332"/>
                    <a:pt x="1698" y="320"/>
                  </a:cubicBezTo>
                  <a:cubicBezTo>
                    <a:pt x="1698" y="276"/>
                    <a:pt x="1741" y="245"/>
                    <a:pt x="1785" y="245"/>
                  </a:cubicBezTo>
                  <a:cubicBezTo>
                    <a:pt x="1808" y="245"/>
                    <a:pt x="1826" y="260"/>
                    <a:pt x="1840" y="280"/>
                  </a:cubicBezTo>
                  <a:cubicBezTo>
                    <a:pt x="1895" y="250"/>
                    <a:pt x="1950" y="232"/>
                    <a:pt x="1986" y="232"/>
                  </a:cubicBezTo>
                  <a:cubicBezTo>
                    <a:pt x="2049" y="232"/>
                    <a:pt x="2070" y="257"/>
                    <a:pt x="2070" y="289"/>
                  </a:cubicBezTo>
                  <a:cubicBezTo>
                    <a:pt x="2070" y="339"/>
                    <a:pt x="2026" y="373"/>
                    <a:pt x="1980" y="371"/>
                  </a:cubicBezTo>
                  <a:cubicBezTo>
                    <a:pt x="1931" y="368"/>
                    <a:pt x="1912" y="366"/>
                    <a:pt x="1870" y="382"/>
                  </a:cubicBezTo>
                  <a:cubicBezTo>
                    <a:pt x="1870" y="390"/>
                    <a:pt x="1870" y="397"/>
                    <a:pt x="1869" y="403"/>
                  </a:cubicBezTo>
                  <a:lnTo>
                    <a:pt x="1835" y="648"/>
                  </a:lnTo>
                  <a:close/>
                  <a:moveTo>
                    <a:pt x="1566" y="716"/>
                  </a:moveTo>
                  <a:cubicBezTo>
                    <a:pt x="1447" y="747"/>
                    <a:pt x="1327" y="778"/>
                    <a:pt x="1210" y="810"/>
                  </a:cubicBezTo>
                  <a:cubicBezTo>
                    <a:pt x="1109" y="789"/>
                    <a:pt x="1066" y="707"/>
                    <a:pt x="1082" y="593"/>
                  </a:cubicBezTo>
                  <a:lnTo>
                    <a:pt x="1123" y="298"/>
                  </a:lnTo>
                  <a:cubicBezTo>
                    <a:pt x="1129" y="259"/>
                    <a:pt x="1162" y="230"/>
                    <a:pt x="1211" y="230"/>
                  </a:cubicBezTo>
                  <a:cubicBezTo>
                    <a:pt x="1261" y="230"/>
                    <a:pt x="1284" y="259"/>
                    <a:pt x="1279" y="298"/>
                  </a:cubicBezTo>
                  <a:lnTo>
                    <a:pt x="1237" y="593"/>
                  </a:lnTo>
                  <a:cubicBezTo>
                    <a:pt x="1229" y="651"/>
                    <a:pt x="1248" y="683"/>
                    <a:pt x="1298" y="683"/>
                  </a:cubicBezTo>
                  <a:cubicBezTo>
                    <a:pt x="1322" y="683"/>
                    <a:pt x="1351" y="675"/>
                    <a:pt x="1388" y="659"/>
                  </a:cubicBezTo>
                  <a:cubicBezTo>
                    <a:pt x="1388" y="651"/>
                    <a:pt x="1388" y="644"/>
                    <a:pt x="1389" y="637"/>
                  </a:cubicBezTo>
                  <a:lnTo>
                    <a:pt x="1437" y="297"/>
                  </a:lnTo>
                  <a:cubicBezTo>
                    <a:pt x="1442" y="259"/>
                    <a:pt x="1473" y="230"/>
                    <a:pt x="1524" y="230"/>
                  </a:cubicBezTo>
                  <a:cubicBezTo>
                    <a:pt x="1576" y="230"/>
                    <a:pt x="1598" y="259"/>
                    <a:pt x="1592" y="297"/>
                  </a:cubicBezTo>
                  <a:lnTo>
                    <a:pt x="1541" y="660"/>
                  </a:lnTo>
                  <a:cubicBezTo>
                    <a:pt x="1539" y="677"/>
                    <a:pt x="1545" y="685"/>
                    <a:pt x="1557" y="699"/>
                  </a:cubicBezTo>
                  <a:cubicBezTo>
                    <a:pt x="1562" y="704"/>
                    <a:pt x="1565" y="710"/>
                    <a:pt x="1566" y="716"/>
                  </a:cubicBezTo>
                  <a:close/>
                  <a:moveTo>
                    <a:pt x="701" y="814"/>
                  </a:moveTo>
                  <a:cubicBezTo>
                    <a:pt x="861" y="814"/>
                    <a:pt x="958" y="723"/>
                    <a:pt x="975" y="604"/>
                  </a:cubicBezTo>
                  <a:lnTo>
                    <a:pt x="998" y="436"/>
                  </a:lnTo>
                  <a:cubicBezTo>
                    <a:pt x="1014" y="318"/>
                    <a:pt x="943" y="226"/>
                    <a:pt x="783" y="226"/>
                  </a:cubicBezTo>
                  <a:cubicBezTo>
                    <a:pt x="623" y="226"/>
                    <a:pt x="525" y="318"/>
                    <a:pt x="509" y="436"/>
                  </a:cubicBezTo>
                  <a:lnTo>
                    <a:pt x="486" y="604"/>
                  </a:lnTo>
                  <a:cubicBezTo>
                    <a:pt x="469" y="723"/>
                    <a:pt x="541" y="814"/>
                    <a:pt x="701" y="814"/>
                  </a:cubicBezTo>
                  <a:close/>
                  <a:moveTo>
                    <a:pt x="719" y="681"/>
                  </a:moveTo>
                  <a:cubicBezTo>
                    <a:pt x="660" y="681"/>
                    <a:pt x="634" y="652"/>
                    <a:pt x="641" y="604"/>
                  </a:cubicBezTo>
                  <a:lnTo>
                    <a:pt x="665" y="435"/>
                  </a:lnTo>
                  <a:cubicBezTo>
                    <a:pt x="672" y="389"/>
                    <a:pt x="705" y="359"/>
                    <a:pt x="764" y="359"/>
                  </a:cubicBezTo>
                  <a:cubicBezTo>
                    <a:pt x="823" y="359"/>
                    <a:pt x="850" y="389"/>
                    <a:pt x="843" y="435"/>
                  </a:cubicBezTo>
                  <a:lnTo>
                    <a:pt x="819" y="604"/>
                  </a:lnTo>
                  <a:cubicBezTo>
                    <a:pt x="812" y="652"/>
                    <a:pt x="777" y="681"/>
                    <a:pt x="719" y="681"/>
                  </a:cubicBezTo>
                  <a:close/>
                  <a:moveTo>
                    <a:pt x="3397" y="638"/>
                  </a:moveTo>
                  <a:cubicBezTo>
                    <a:pt x="3396" y="645"/>
                    <a:pt x="3396" y="652"/>
                    <a:pt x="3396" y="660"/>
                  </a:cubicBezTo>
                  <a:cubicBezTo>
                    <a:pt x="3359" y="675"/>
                    <a:pt x="3329" y="683"/>
                    <a:pt x="3306" y="683"/>
                  </a:cubicBezTo>
                  <a:cubicBezTo>
                    <a:pt x="3257" y="683"/>
                    <a:pt x="3237" y="652"/>
                    <a:pt x="3245" y="593"/>
                  </a:cubicBezTo>
                  <a:lnTo>
                    <a:pt x="3263" y="466"/>
                  </a:lnTo>
                  <a:cubicBezTo>
                    <a:pt x="3273" y="396"/>
                    <a:pt x="3298" y="361"/>
                    <a:pt x="3353" y="361"/>
                  </a:cubicBezTo>
                  <a:cubicBezTo>
                    <a:pt x="3411" y="361"/>
                    <a:pt x="3433" y="382"/>
                    <a:pt x="3425" y="435"/>
                  </a:cubicBezTo>
                  <a:lnTo>
                    <a:pt x="3397" y="6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u="sng">
                <a:solidFill>
                  <a:prstClr val="black"/>
                </a:solidFill>
              </a:endParaRPr>
            </a:p>
          </p:txBody>
        </p:sp>
        <p:sp>
          <p:nvSpPr>
            <p:cNvPr id="27" name="Freeform 7"/>
            <p:cNvSpPr>
              <a:spLocks noEditPoints="1"/>
            </p:cNvSpPr>
            <p:nvPr/>
          </p:nvSpPr>
          <p:spPr bwMode="auto">
            <a:xfrm>
              <a:off x="6893719" y="5880100"/>
              <a:ext cx="1917700" cy="509588"/>
            </a:xfrm>
            <a:custGeom>
              <a:avLst/>
              <a:gdLst>
                <a:gd name="T0" fmla="*/ 272 w 4020"/>
                <a:gd name="T1" fmla="*/ 751 h 1055"/>
                <a:gd name="T2" fmla="*/ 559 w 4020"/>
                <a:gd name="T3" fmla="*/ 116 h 1055"/>
                <a:gd name="T4" fmla="*/ 501 w 4020"/>
                <a:gd name="T5" fmla="*/ 9 h 1055"/>
                <a:gd name="T6" fmla="*/ 252 w 4020"/>
                <a:gd name="T7" fmla="*/ 323 h 1055"/>
                <a:gd name="T8" fmla="*/ 91 w 4020"/>
                <a:gd name="T9" fmla="*/ 9 h 1055"/>
                <a:gd name="T10" fmla="*/ 3 w 4020"/>
                <a:gd name="T11" fmla="*/ 116 h 1055"/>
                <a:gd name="T12" fmla="*/ 112 w 4020"/>
                <a:gd name="T13" fmla="*/ 751 h 1055"/>
                <a:gd name="T14" fmla="*/ 701 w 4020"/>
                <a:gd name="T15" fmla="*/ 823 h 1055"/>
                <a:gd name="T16" fmla="*/ 998 w 4020"/>
                <a:gd name="T17" fmla="*/ 445 h 1055"/>
                <a:gd name="T18" fmla="*/ 509 w 4020"/>
                <a:gd name="T19" fmla="*/ 445 h 1055"/>
                <a:gd name="T20" fmla="*/ 701 w 4020"/>
                <a:gd name="T21" fmla="*/ 823 h 1055"/>
                <a:gd name="T22" fmla="*/ 641 w 4020"/>
                <a:gd name="T23" fmla="*/ 613 h 1055"/>
                <a:gd name="T24" fmla="*/ 764 w 4020"/>
                <a:gd name="T25" fmla="*/ 368 h 1055"/>
                <a:gd name="T26" fmla="*/ 819 w 4020"/>
                <a:gd name="T27" fmla="*/ 613 h 1055"/>
                <a:gd name="T28" fmla="*/ 1423 w 4020"/>
                <a:gd name="T29" fmla="*/ 773 h 1055"/>
                <a:gd name="T30" fmla="*/ 1568 w 4020"/>
                <a:gd name="T31" fmla="*/ 739 h 1055"/>
                <a:gd name="T32" fmla="*/ 1541 w 4020"/>
                <a:gd name="T33" fmla="*/ 669 h 1055"/>
                <a:gd name="T34" fmla="*/ 1524 w 4020"/>
                <a:gd name="T35" fmla="*/ 239 h 1055"/>
                <a:gd name="T36" fmla="*/ 1389 w 4020"/>
                <a:gd name="T37" fmla="*/ 646 h 1055"/>
                <a:gd name="T38" fmla="*/ 1298 w 4020"/>
                <a:gd name="T39" fmla="*/ 692 h 1055"/>
                <a:gd name="T40" fmla="*/ 1279 w 4020"/>
                <a:gd name="T41" fmla="*/ 307 h 1055"/>
                <a:gd name="T42" fmla="*/ 1123 w 4020"/>
                <a:gd name="T43" fmla="*/ 307 h 1055"/>
                <a:gd name="T44" fmla="*/ 1261 w 4020"/>
                <a:gd name="T45" fmla="*/ 823 h 1055"/>
                <a:gd name="T46" fmla="*/ 1423 w 4020"/>
                <a:gd name="T47" fmla="*/ 773 h 1055"/>
                <a:gd name="T48" fmla="*/ 2070 w 4020"/>
                <a:gd name="T49" fmla="*/ 298 h 1055"/>
                <a:gd name="T50" fmla="*/ 1840 w 4020"/>
                <a:gd name="T51" fmla="*/ 289 h 1055"/>
                <a:gd name="T52" fmla="*/ 1698 w 4020"/>
                <a:gd name="T53" fmla="*/ 329 h 1055"/>
                <a:gd name="T54" fmla="*/ 1714 w 4020"/>
                <a:gd name="T55" fmla="*/ 412 h 1055"/>
                <a:gd name="T56" fmla="*/ 1734 w 4020"/>
                <a:gd name="T57" fmla="*/ 823 h 1055"/>
                <a:gd name="T58" fmla="*/ 1869 w 4020"/>
                <a:gd name="T59" fmla="*/ 412 h 1055"/>
                <a:gd name="T60" fmla="*/ 1980 w 4020"/>
                <a:gd name="T61" fmla="*/ 380 h 1055"/>
                <a:gd name="T62" fmla="*/ 2516 w 4020"/>
                <a:gd name="T63" fmla="*/ 756 h 1055"/>
                <a:gd name="T64" fmla="*/ 2490 w 4020"/>
                <a:gd name="T65" fmla="*/ 677 h 1055"/>
                <a:gd name="T66" fmla="*/ 2508 w 4020"/>
                <a:gd name="T67" fmla="*/ 0 h 1055"/>
                <a:gd name="T68" fmla="*/ 2333 w 4020"/>
                <a:gd name="T69" fmla="*/ 690 h 1055"/>
                <a:gd name="T70" fmla="*/ 2879 w 4020"/>
                <a:gd name="T71" fmla="*/ 81 h 1055"/>
                <a:gd name="T72" fmla="*/ 2702 w 4020"/>
                <a:gd name="T73" fmla="*/ 96 h 1055"/>
                <a:gd name="T74" fmla="*/ 2879 w 4020"/>
                <a:gd name="T75" fmla="*/ 81 h 1055"/>
                <a:gd name="T76" fmla="*/ 2716 w 4020"/>
                <a:gd name="T77" fmla="*/ 823 h 1055"/>
                <a:gd name="T78" fmla="*/ 2795 w 4020"/>
                <a:gd name="T79" fmla="*/ 723 h 1055"/>
                <a:gd name="T80" fmla="*/ 2837 w 4020"/>
                <a:gd name="T81" fmla="*/ 309 h 1055"/>
                <a:gd name="T82" fmla="*/ 2682 w 4020"/>
                <a:gd name="T83" fmla="*/ 309 h 1055"/>
                <a:gd name="T84" fmla="*/ 2881 w 4020"/>
                <a:gd name="T85" fmla="*/ 987 h 1055"/>
                <a:gd name="T86" fmla="*/ 3036 w 4020"/>
                <a:gd name="T87" fmla="*/ 987 h 1055"/>
                <a:gd name="T88" fmla="*/ 3202 w 4020"/>
                <a:gd name="T89" fmla="*/ 402 h 1055"/>
                <a:gd name="T90" fmla="*/ 3220 w 4020"/>
                <a:gd name="T91" fmla="*/ 268 h 1055"/>
                <a:gd name="T92" fmla="*/ 3145 w 4020"/>
                <a:gd name="T93" fmla="*/ 213 h 1055"/>
                <a:gd name="T94" fmla="*/ 3290 w 4020"/>
                <a:gd name="T95" fmla="*/ 144 h 1055"/>
                <a:gd name="T96" fmla="*/ 3249 w 4020"/>
                <a:gd name="T97" fmla="*/ 2 h 1055"/>
                <a:gd name="T98" fmla="*/ 2881 w 4020"/>
                <a:gd name="T99" fmla="*/ 987 h 1055"/>
                <a:gd name="T100" fmla="*/ 3804 w 4020"/>
                <a:gd name="T101" fmla="*/ 401 h 1055"/>
                <a:gd name="T102" fmla="*/ 3338 w 4020"/>
                <a:gd name="T103" fmla="*/ 437 h 1055"/>
                <a:gd name="T104" fmla="*/ 3519 w 4020"/>
                <a:gd name="T105" fmla="*/ 823 h 1055"/>
                <a:gd name="T106" fmla="*/ 3688 w 4020"/>
                <a:gd name="T107" fmla="*/ 662 h 1055"/>
                <a:gd name="T108" fmla="*/ 3548 w 4020"/>
                <a:gd name="T109" fmla="*/ 694 h 1055"/>
                <a:gd name="T110" fmla="*/ 3472 w 4020"/>
                <a:gd name="T111" fmla="*/ 593 h 1055"/>
                <a:gd name="T112" fmla="*/ 3648 w 4020"/>
                <a:gd name="T113" fmla="*/ 408 h 1055"/>
                <a:gd name="T114" fmla="*/ 3488 w 4020"/>
                <a:gd name="T115" fmla="*/ 479 h 1055"/>
                <a:gd name="T116" fmla="*/ 3589 w 4020"/>
                <a:gd name="T117" fmla="*/ 357 h 1055"/>
                <a:gd name="T118" fmla="*/ 4020 w 4020"/>
                <a:gd name="T119" fmla="*/ 729 h 1055"/>
                <a:gd name="T120" fmla="*/ 3831 w 4020"/>
                <a:gd name="T121" fmla="*/ 747 h 1055"/>
                <a:gd name="T122" fmla="*/ 4020 w 4020"/>
                <a:gd name="T123" fmla="*/ 729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1055">
                  <a:moveTo>
                    <a:pt x="181" y="826"/>
                  </a:moveTo>
                  <a:cubicBezTo>
                    <a:pt x="226" y="826"/>
                    <a:pt x="266" y="791"/>
                    <a:pt x="272" y="751"/>
                  </a:cubicBezTo>
                  <a:lnTo>
                    <a:pt x="306" y="504"/>
                  </a:lnTo>
                  <a:lnTo>
                    <a:pt x="559" y="116"/>
                  </a:lnTo>
                  <a:cubicBezTo>
                    <a:pt x="563" y="104"/>
                    <a:pt x="571" y="91"/>
                    <a:pt x="571" y="76"/>
                  </a:cubicBezTo>
                  <a:cubicBezTo>
                    <a:pt x="571" y="40"/>
                    <a:pt x="539" y="9"/>
                    <a:pt x="501" y="9"/>
                  </a:cubicBezTo>
                  <a:cubicBezTo>
                    <a:pt x="477" y="9"/>
                    <a:pt x="447" y="20"/>
                    <a:pt x="432" y="43"/>
                  </a:cubicBezTo>
                  <a:lnTo>
                    <a:pt x="252" y="323"/>
                  </a:lnTo>
                  <a:lnTo>
                    <a:pt x="151" y="43"/>
                  </a:lnTo>
                  <a:cubicBezTo>
                    <a:pt x="140" y="20"/>
                    <a:pt x="115" y="9"/>
                    <a:pt x="91" y="9"/>
                  </a:cubicBezTo>
                  <a:cubicBezTo>
                    <a:pt x="47" y="9"/>
                    <a:pt x="0" y="47"/>
                    <a:pt x="0" y="91"/>
                  </a:cubicBezTo>
                  <a:cubicBezTo>
                    <a:pt x="0" y="100"/>
                    <a:pt x="1" y="110"/>
                    <a:pt x="3" y="116"/>
                  </a:cubicBezTo>
                  <a:lnTo>
                    <a:pt x="146" y="504"/>
                  </a:lnTo>
                  <a:lnTo>
                    <a:pt x="112" y="751"/>
                  </a:lnTo>
                  <a:cubicBezTo>
                    <a:pt x="106" y="792"/>
                    <a:pt x="136" y="826"/>
                    <a:pt x="181" y="826"/>
                  </a:cubicBezTo>
                  <a:close/>
                  <a:moveTo>
                    <a:pt x="701" y="823"/>
                  </a:moveTo>
                  <a:cubicBezTo>
                    <a:pt x="861" y="823"/>
                    <a:pt x="958" y="732"/>
                    <a:pt x="975" y="613"/>
                  </a:cubicBezTo>
                  <a:lnTo>
                    <a:pt x="998" y="445"/>
                  </a:lnTo>
                  <a:cubicBezTo>
                    <a:pt x="1014" y="327"/>
                    <a:pt x="943" y="235"/>
                    <a:pt x="783" y="235"/>
                  </a:cubicBezTo>
                  <a:cubicBezTo>
                    <a:pt x="623" y="235"/>
                    <a:pt x="525" y="327"/>
                    <a:pt x="509" y="445"/>
                  </a:cubicBezTo>
                  <a:lnTo>
                    <a:pt x="486" y="613"/>
                  </a:lnTo>
                  <a:cubicBezTo>
                    <a:pt x="469" y="732"/>
                    <a:pt x="541" y="823"/>
                    <a:pt x="701" y="823"/>
                  </a:cubicBezTo>
                  <a:close/>
                  <a:moveTo>
                    <a:pt x="719" y="690"/>
                  </a:moveTo>
                  <a:cubicBezTo>
                    <a:pt x="660" y="690"/>
                    <a:pt x="634" y="661"/>
                    <a:pt x="641" y="613"/>
                  </a:cubicBezTo>
                  <a:lnTo>
                    <a:pt x="665" y="444"/>
                  </a:lnTo>
                  <a:cubicBezTo>
                    <a:pt x="672" y="398"/>
                    <a:pt x="705" y="368"/>
                    <a:pt x="764" y="368"/>
                  </a:cubicBezTo>
                  <a:cubicBezTo>
                    <a:pt x="822" y="368"/>
                    <a:pt x="850" y="398"/>
                    <a:pt x="843" y="444"/>
                  </a:cubicBezTo>
                  <a:lnTo>
                    <a:pt x="819" y="613"/>
                  </a:lnTo>
                  <a:cubicBezTo>
                    <a:pt x="812" y="661"/>
                    <a:pt x="777" y="690"/>
                    <a:pt x="719" y="690"/>
                  </a:cubicBezTo>
                  <a:close/>
                  <a:moveTo>
                    <a:pt x="1423" y="773"/>
                  </a:moveTo>
                  <a:cubicBezTo>
                    <a:pt x="1437" y="797"/>
                    <a:pt x="1457" y="815"/>
                    <a:pt x="1486" y="815"/>
                  </a:cubicBezTo>
                  <a:cubicBezTo>
                    <a:pt x="1523" y="815"/>
                    <a:pt x="1568" y="788"/>
                    <a:pt x="1568" y="739"/>
                  </a:cubicBezTo>
                  <a:cubicBezTo>
                    <a:pt x="1568" y="727"/>
                    <a:pt x="1565" y="717"/>
                    <a:pt x="1557" y="708"/>
                  </a:cubicBezTo>
                  <a:cubicBezTo>
                    <a:pt x="1545" y="694"/>
                    <a:pt x="1539" y="686"/>
                    <a:pt x="1541" y="669"/>
                  </a:cubicBezTo>
                  <a:lnTo>
                    <a:pt x="1592" y="306"/>
                  </a:lnTo>
                  <a:cubicBezTo>
                    <a:pt x="1598" y="268"/>
                    <a:pt x="1576" y="239"/>
                    <a:pt x="1524" y="239"/>
                  </a:cubicBezTo>
                  <a:cubicBezTo>
                    <a:pt x="1473" y="239"/>
                    <a:pt x="1442" y="268"/>
                    <a:pt x="1437" y="306"/>
                  </a:cubicBezTo>
                  <a:lnTo>
                    <a:pt x="1389" y="646"/>
                  </a:lnTo>
                  <a:cubicBezTo>
                    <a:pt x="1388" y="653"/>
                    <a:pt x="1388" y="660"/>
                    <a:pt x="1388" y="668"/>
                  </a:cubicBezTo>
                  <a:cubicBezTo>
                    <a:pt x="1351" y="684"/>
                    <a:pt x="1322" y="692"/>
                    <a:pt x="1298" y="692"/>
                  </a:cubicBezTo>
                  <a:cubicBezTo>
                    <a:pt x="1248" y="692"/>
                    <a:pt x="1229" y="660"/>
                    <a:pt x="1237" y="602"/>
                  </a:cubicBezTo>
                  <a:lnTo>
                    <a:pt x="1279" y="307"/>
                  </a:lnTo>
                  <a:cubicBezTo>
                    <a:pt x="1284" y="268"/>
                    <a:pt x="1261" y="239"/>
                    <a:pt x="1211" y="239"/>
                  </a:cubicBezTo>
                  <a:cubicBezTo>
                    <a:pt x="1162" y="239"/>
                    <a:pt x="1129" y="268"/>
                    <a:pt x="1123" y="307"/>
                  </a:cubicBezTo>
                  <a:lnTo>
                    <a:pt x="1082" y="602"/>
                  </a:lnTo>
                  <a:cubicBezTo>
                    <a:pt x="1064" y="734"/>
                    <a:pt x="1124" y="823"/>
                    <a:pt x="1261" y="823"/>
                  </a:cubicBezTo>
                  <a:cubicBezTo>
                    <a:pt x="1311" y="823"/>
                    <a:pt x="1364" y="811"/>
                    <a:pt x="1423" y="774"/>
                  </a:cubicBezTo>
                  <a:lnTo>
                    <a:pt x="1423" y="773"/>
                  </a:lnTo>
                  <a:close/>
                  <a:moveTo>
                    <a:pt x="1980" y="380"/>
                  </a:moveTo>
                  <a:cubicBezTo>
                    <a:pt x="2026" y="382"/>
                    <a:pt x="2070" y="348"/>
                    <a:pt x="2070" y="298"/>
                  </a:cubicBezTo>
                  <a:cubicBezTo>
                    <a:pt x="2070" y="266"/>
                    <a:pt x="2049" y="241"/>
                    <a:pt x="1986" y="241"/>
                  </a:cubicBezTo>
                  <a:cubicBezTo>
                    <a:pt x="1950" y="241"/>
                    <a:pt x="1895" y="259"/>
                    <a:pt x="1840" y="289"/>
                  </a:cubicBezTo>
                  <a:cubicBezTo>
                    <a:pt x="1826" y="269"/>
                    <a:pt x="1808" y="254"/>
                    <a:pt x="1785" y="254"/>
                  </a:cubicBezTo>
                  <a:cubicBezTo>
                    <a:pt x="1741" y="254"/>
                    <a:pt x="1698" y="285"/>
                    <a:pt x="1698" y="329"/>
                  </a:cubicBezTo>
                  <a:cubicBezTo>
                    <a:pt x="1698" y="341"/>
                    <a:pt x="1704" y="349"/>
                    <a:pt x="1709" y="359"/>
                  </a:cubicBezTo>
                  <a:cubicBezTo>
                    <a:pt x="1717" y="373"/>
                    <a:pt x="1717" y="386"/>
                    <a:pt x="1714" y="412"/>
                  </a:cubicBezTo>
                  <a:lnTo>
                    <a:pt x="1666" y="753"/>
                  </a:lnTo>
                  <a:cubicBezTo>
                    <a:pt x="1661" y="793"/>
                    <a:pt x="1690" y="823"/>
                    <a:pt x="1734" y="823"/>
                  </a:cubicBezTo>
                  <a:cubicBezTo>
                    <a:pt x="1778" y="823"/>
                    <a:pt x="1816" y="793"/>
                    <a:pt x="1822" y="753"/>
                  </a:cubicBezTo>
                  <a:lnTo>
                    <a:pt x="1869" y="412"/>
                  </a:lnTo>
                  <a:cubicBezTo>
                    <a:pt x="1870" y="406"/>
                    <a:pt x="1870" y="399"/>
                    <a:pt x="1870" y="391"/>
                  </a:cubicBezTo>
                  <a:cubicBezTo>
                    <a:pt x="1912" y="375"/>
                    <a:pt x="1931" y="377"/>
                    <a:pt x="1980" y="380"/>
                  </a:cubicBezTo>
                  <a:close/>
                  <a:moveTo>
                    <a:pt x="2422" y="823"/>
                  </a:moveTo>
                  <a:cubicBezTo>
                    <a:pt x="2481" y="823"/>
                    <a:pt x="2516" y="800"/>
                    <a:pt x="2516" y="756"/>
                  </a:cubicBezTo>
                  <a:cubicBezTo>
                    <a:pt x="2516" y="740"/>
                    <a:pt x="2509" y="733"/>
                    <a:pt x="2501" y="723"/>
                  </a:cubicBezTo>
                  <a:cubicBezTo>
                    <a:pt x="2488" y="706"/>
                    <a:pt x="2487" y="700"/>
                    <a:pt x="2490" y="677"/>
                  </a:cubicBezTo>
                  <a:lnTo>
                    <a:pt x="2576" y="70"/>
                  </a:lnTo>
                  <a:cubicBezTo>
                    <a:pt x="2581" y="31"/>
                    <a:pt x="2552" y="0"/>
                    <a:pt x="2508" y="0"/>
                  </a:cubicBezTo>
                  <a:cubicBezTo>
                    <a:pt x="2464" y="0"/>
                    <a:pt x="2426" y="33"/>
                    <a:pt x="2420" y="70"/>
                  </a:cubicBezTo>
                  <a:lnTo>
                    <a:pt x="2333" y="690"/>
                  </a:lnTo>
                  <a:cubicBezTo>
                    <a:pt x="2316" y="809"/>
                    <a:pt x="2377" y="823"/>
                    <a:pt x="2422" y="823"/>
                  </a:cubicBezTo>
                  <a:close/>
                  <a:moveTo>
                    <a:pt x="2879" y="81"/>
                  </a:moveTo>
                  <a:cubicBezTo>
                    <a:pt x="2879" y="41"/>
                    <a:pt x="2847" y="9"/>
                    <a:pt x="2802" y="9"/>
                  </a:cubicBezTo>
                  <a:cubicBezTo>
                    <a:pt x="2748" y="9"/>
                    <a:pt x="2702" y="49"/>
                    <a:pt x="2702" y="96"/>
                  </a:cubicBezTo>
                  <a:cubicBezTo>
                    <a:pt x="2702" y="136"/>
                    <a:pt x="2733" y="167"/>
                    <a:pt x="2780" y="167"/>
                  </a:cubicBezTo>
                  <a:cubicBezTo>
                    <a:pt x="2834" y="167"/>
                    <a:pt x="2879" y="128"/>
                    <a:pt x="2879" y="81"/>
                  </a:cubicBezTo>
                  <a:close/>
                  <a:moveTo>
                    <a:pt x="2627" y="690"/>
                  </a:moveTo>
                  <a:cubicBezTo>
                    <a:pt x="2611" y="809"/>
                    <a:pt x="2671" y="823"/>
                    <a:pt x="2716" y="823"/>
                  </a:cubicBezTo>
                  <a:cubicBezTo>
                    <a:pt x="2775" y="823"/>
                    <a:pt x="2810" y="800"/>
                    <a:pt x="2810" y="756"/>
                  </a:cubicBezTo>
                  <a:cubicBezTo>
                    <a:pt x="2810" y="740"/>
                    <a:pt x="2803" y="733"/>
                    <a:pt x="2795" y="723"/>
                  </a:cubicBezTo>
                  <a:cubicBezTo>
                    <a:pt x="2782" y="706"/>
                    <a:pt x="2782" y="700"/>
                    <a:pt x="2785" y="677"/>
                  </a:cubicBezTo>
                  <a:lnTo>
                    <a:pt x="2837" y="309"/>
                  </a:lnTo>
                  <a:cubicBezTo>
                    <a:pt x="2843" y="271"/>
                    <a:pt x="2813" y="240"/>
                    <a:pt x="2769" y="240"/>
                  </a:cubicBezTo>
                  <a:cubicBezTo>
                    <a:pt x="2725" y="240"/>
                    <a:pt x="2687" y="271"/>
                    <a:pt x="2682" y="309"/>
                  </a:cubicBezTo>
                  <a:lnTo>
                    <a:pt x="2627" y="690"/>
                  </a:lnTo>
                  <a:close/>
                  <a:moveTo>
                    <a:pt x="2881" y="987"/>
                  </a:moveTo>
                  <a:cubicBezTo>
                    <a:pt x="2875" y="1025"/>
                    <a:pt x="2899" y="1055"/>
                    <a:pt x="2949" y="1055"/>
                  </a:cubicBezTo>
                  <a:cubicBezTo>
                    <a:pt x="2998" y="1055"/>
                    <a:pt x="3031" y="1025"/>
                    <a:pt x="3036" y="987"/>
                  </a:cubicBezTo>
                  <a:lnTo>
                    <a:pt x="3119" y="402"/>
                  </a:lnTo>
                  <a:lnTo>
                    <a:pt x="3202" y="402"/>
                  </a:lnTo>
                  <a:cubicBezTo>
                    <a:pt x="3247" y="402"/>
                    <a:pt x="3285" y="371"/>
                    <a:pt x="3285" y="328"/>
                  </a:cubicBezTo>
                  <a:cubicBezTo>
                    <a:pt x="3285" y="294"/>
                    <a:pt x="3258" y="268"/>
                    <a:pt x="3220" y="268"/>
                  </a:cubicBezTo>
                  <a:lnTo>
                    <a:pt x="3137" y="268"/>
                  </a:lnTo>
                  <a:lnTo>
                    <a:pt x="3145" y="213"/>
                  </a:lnTo>
                  <a:cubicBezTo>
                    <a:pt x="3150" y="172"/>
                    <a:pt x="3177" y="137"/>
                    <a:pt x="3225" y="137"/>
                  </a:cubicBezTo>
                  <a:cubicBezTo>
                    <a:pt x="3246" y="137"/>
                    <a:pt x="3269" y="144"/>
                    <a:pt x="3290" y="144"/>
                  </a:cubicBezTo>
                  <a:cubicBezTo>
                    <a:pt x="3334" y="144"/>
                    <a:pt x="3377" y="116"/>
                    <a:pt x="3377" y="68"/>
                  </a:cubicBezTo>
                  <a:cubicBezTo>
                    <a:pt x="3377" y="2"/>
                    <a:pt x="3278" y="2"/>
                    <a:pt x="3249" y="2"/>
                  </a:cubicBezTo>
                  <a:cubicBezTo>
                    <a:pt x="3124" y="2"/>
                    <a:pt x="3009" y="72"/>
                    <a:pt x="2988" y="221"/>
                  </a:cubicBezTo>
                  <a:lnTo>
                    <a:pt x="2881" y="987"/>
                  </a:lnTo>
                  <a:close/>
                  <a:moveTo>
                    <a:pt x="3558" y="600"/>
                  </a:moveTo>
                  <a:cubicBezTo>
                    <a:pt x="3730" y="600"/>
                    <a:pt x="3804" y="523"/>
                    <a:pt x="3804" y="401"/>
                  </a:cubicBezTo>
                  <a:cubicBezTo>
                    <a:pt x="3804" y="303"/>
                    <a:pt x="3740" y="236"/>
                    <a:pt x="3607" y="236"/>
                  </a:cubicBezTo>
                  <a:cubicBezTo>
                    <a:pt x="3450" y="236"/>
                    <a:pt x="3354" y="323"/>
                    <a:pt x="3338" y="437"/>
                  </a:cubicBezTo>
                  <a:lnTo>
                    <a:pt x="3312" y="626"/>
                  </a:lnTo>
                  <a:cubicBezTo>
                    <a:pt x="3297" y="738"/>
                    <a:pt x="3370" y="823"/>
                    <a:pt x="3519" y="823"/>
                  </a:cubicBezTo>
                  <a:cubicBezTo>
                    <a:pt x="3594" y="823"/>
                    <a:pt x="3750" y="802"/>
                    <a:pt x="3750" y="716"/>
                  </a:cubicBezTo>
                  <a:cubicBezTo>
                    <a:pt x="3750" y="692"/>
                    <a:pt x="3736" y="662"/>
                    <a:pt x="3688" y="662"/>
                  </a:cubicBezTo>
                  <a:cubicBezTo>
                    <a:pt x="3669" y="662"/>
                    <a:pt x="3658" y="666"/>
                    <a:pt x="3654" y="669"/>
                  </a:cubicBezTo>
                  <a:cubicBezTo>
                    <a:pt x="3616" y="684"/>
                    <a:pt x="3584" y="694"/>
                    <a:pt x="3548" y="694"/>
                  </a:cubicBezTo>
                  <a:cubicBezTo>
                    <a:pt x="3487" y="694"/>
                    <a:pt x="3461" y="669"/>
                    <a:pt x="3467" y="630"/>
                  </a:cubicBezTo>
                  <a:lnTo>
                    <a:pt x="3472" y="593"/>
                  </a:lnTo>
                  <a:cubicBezTo>
                    <a:pt x="3504" y="598"/>
                    <a:pt x="3529" y="600"/>
                    <a:pt x="3558" y="600"/>
                  </a:cubicBezTo>
                  <a:close/>
                  <a:moveTo>
                    <a:pt x="3648" y="408"/>
                  </a:moveTo>
                  <a:cubicBezTo>
                    <a:pt x="3648" y="465"/>
                    <a:pt x="3618" y="484"/>
                    <a:pt x="3569" y="484"/>
                  </a:cubicBezTo>
                  <a:cubicBezTo>
                    <a:pt x="3558" y="484"/>
                    <a:pt x="3524" y="482"/>
                    <a:pt x="3488" y="479"/>
                  </a:cubicBezTo>
                  <a:lnTo>
                    <a:pt x="3495" y="430"/>
                  </a:lnTo>
                  <a:cubicBezTo>
                    <a:pt x="3502" y="385"/>
                    <a:pt x="3534" y="357"/>
                    <a:pt x="3589" y="357"/>
                  </a:cubicBezTo>
                  <a:cubicBezTo>
                    <a:pt x="3628" y="357"/>
                    <a:pt x="3648" y="372"/>
                    <a:pt x="3648" y="408"/>
                  </a:cubicBezTo>
                  <a:close/>
                  <a:moveTo>
                    <a:pt x="4020" y="729"/>
                  </a:moveTo>
                  <a:cubicBezTo>
                    <a:pt x="4020" y="686"/>
                    <a:pt x="3985" y="651"/>
                    <a:pt x="3939" y="651"/>
                  </a:cubicBezTo>
                  <a:cubicBezTo>
                    <a:pt x="3881" y="651"/>
                    <a:pt x="3831" y="695"/>
                    <a:pt x="3831" y="747"/>
                  </a:cubicBezTo>
                  <a:cubicBezTo>
                    <a:pt x="3831" y="789"/>
                    <a:pt x="3866" y="826"/>
                    <a:pt x="3914" y="826"/>
                  </a:cubicBezTo>
                  <a:cubicBezTo>
                    <a:pt x="3968" y="826"/>
                    <a:pt x="4020" y="780"/>
                    <a:pt x="4020" y="7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u="sng">
                <a:solidFill>
                  <a:prstClr val="black"/>
                </a:solidFill>
              </a:endParaRPr>
            </a:p>
          </p:txBody>
        </p:sp>
      </p:grpSp>
      <p:sp>
        <p:nvSpPr>
          <p:cNvPr id="30" name="Parallelogram 29"/>
          <p:cNvSpPr/>
          <p:nvPr userDrawn="1"/>
        </p:nvSpPr>
        <p:spPr>
          <a:xfrm>
            <a:off x="1417770" y="-3145300"/>
            <a:ext cx="1314023" cy="5438671"/>
          </a:xfrm>
          <a:prstGeom prst="parallelogram">
            <a:avLst>
              <a:gd name="adj" fmla="val 93522"/>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31" name="Parallelogram 30"/>
          <p:cNvSpPr/>
          <p:nvPr userDrawn="1"/>
        </p:nvSpPr>
        <p:spPr>
          <a:xfrm>
            <a:off x="454997" y="-462786"/>
            <a:ext cx="1419309" cy="2146925"/>
          </a:xfrm>
          <a:prstGeom prst="parallelogram">
            <a:avLst>
              <a:gd name="adj" fmla="val 34882"/>
            </a:avLst>
          </a:prstGeom>
          <a:solidFill>
            <a:srgbClr val="D9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Tree>
    <p:extLst>
      <p:ext uri="{BB962C8B-B14F-4D97-AF65-F5344CB8AC3E}">
        <p14:creationId xmlns:p14="http://schemas.microsoft.com/office/powerpoint/2010/main" val="539562471"/>
      </p:ext>
    </p:extLst>
  </p:cSld>
  <p:clrMapOvr>
    <a:masterClrMapping/>
  </p:clrMapOvr>
  <p:transitio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6" name="Parallelogram 25"/>
          <p:cNvSpPr/>
          <p:nvPr userDrawn="1"/>
        </p:nvSpPr>
        <p:spPr>
          <a:xfrm>
            <a:off x="9384438" y="-230031"/>
            <a:ext cx="3557440" cy="1165673"/>
          </a:xfrm>
          <a:prstGeom prst="parallelogram">
            <a:avLst>
              <a:gd name="adj" fmla="val 21916"/>
            </a:avLst>
          </a:prstGeom>
          <a:solidFill>
            <a:srgbClr val="D9DBD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0" name="Parallelogram 19"/>
          <p:cNvSpPr/>
          <p:nvPr userDrawn="1"/>
        </p:nvSpPr>
        <p:spPr>
          <a:xfrm>
            <a:off x="321729" y="1605123"/>
            <a:ext cx="3503426" cy="5299475"/>
          </a:xfrm>
          <a:prstGeom prst="parallelogram">
            <a:avLst>
              <a:gd name="adj" fmla="val 34882"/>
            </a:avLst>
          </a:prstGeom>
          <a:solidFill>
            <a:srgbClr val="D9DBD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4" name="Parallelogram 23"/>
          <p:cNvSpPr/>
          <p:nvPr userDrawn="1"/>
        </p:nvSpPr>
        <p:spPr>
          <a:xfrm>
            <a:off x="759916" y="2224871"/>
            <a:ext cx="1219676" cy="3947330"/>
          </a:xfrm>
          <a:prstGeom prst="parallelogram">
            <a:avLst>
              <a:gd name="adj" fmla="val 770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4" name="Parallelogram 3"/>
          <p:cNvSpPr/>
          <p:nvPr userDrawn="1"/>
        </p:nvSpPr>
        <p:spPr>
          <a:xfrm>
            <a:off x="518933" y="-432172"/>
            <a:ext cx="914757" cy="1383712"/>
          </a:xfrm>
          <a:prstGeom prst="parallelogram">
            <a:avLst>
              <a:gd name="adj" fmla="val 34882"/>
            </a:avLst>
          </a:prstGeom>
          <a:solidFill>
            <a:srgbClr val="D9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6" name="Rectangle 5"/>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grpSp>
        <p:nvGrpSpPr>
          <p:cNvPr id="12" name="Group 11"/>
          <p:cNvGrpSpPr/>
          <p:nvPr userDrawn="1"/>
        </p:nvGrpSpPr>
        <p:grpSpPr>
          <a:xfrm>
            <a:off x="9945171" y="314454"/>
            <a:ext cx="1889927" cy="382934"/>
            <a:chOff x="6931819" y="-1054294"/>
            <a:chExt cx="3884612" cy="787400"/>
          </a:xfrm>
          <a:solidFill>
            <a:schemeClr val="tx1"/>
          </a:solidFill>
          <a:effectLst/>
        </p:grpSpPr>
        <p:sp>
          <p:nvSpPr>
            <p:cNvPr id="9" name="Freeform 5"/>
            <p:cNvSpPr>
              <a:spLocks noEditPoints="1"/>
            </p:cNvSpPr>
            <p:nvPr userDrawn="1"/>
          </p:nvSpPr>
          <p:spPr bwMode="auto">
            <a:xfrm>
              <a:off x="6931819" y="-1054294"/>
              <a:ext cx="3884612" cy="787400"/>
            </a:xfrm>
            <a:custGeom>
              <a:avLst/>
              <a:gdLst>
                <a:gd name="T0" fmla="*/ 1104 w 10776"/>
                <a:gd name="T1" fmla="*/ 0 h 2155"/>
                <a:gd name="T2" fmla="*/ 0 w 10776"/>
                <a:gd name="T3" fmla="*/ 1678 h 2155"/>
                <a:gd name="T4" fmla="*/ 247 w 10776"/>
                <a:gd name="T5" fmla="*/ 1678 h 2155"/>
                <a:gd name="T6" fmla="*/ 1524 w 10776"/>
                <a:gd name="T7" fmla="*/ 1147 h 2155"/>
                <a:gd name="T8" fmla="*/ 10537 w 10776"/>
                <a:gd name="T9" fmla="*/ 1349 h 2155"/>
                <a:gd name="T10" fmla="*/ 9868 w 10776"/>
                <a:gd name="T11" fmla="*/ 621 h 2155"/>
                <a:gd name="T12" fmla="*/ 9556 w 10776"/>
                <a:gd name="T13" fmla="*/ 1349 h 2155"/>
                <a:gd name="T14" fmla="*/ 10250 w 10776"/>
                <a:gd name="T15" fmla="*/ 1530 h 2155"/>
                <a:gd name="T16" fmla="*/ 10776 w 10776"/>
                <a:gd name="T17" fmla="*/ 1349 h 2155"/>
                <a:gd name="T18" fmla="*/ 9866 w 10776"/>
                <a:gd name="T19" fmla="*/ 1796 h 2155"/>
                <a:gd name="T20" fmla="*/ 9322 w 10776"/>
                <a:gd name="T21" fmla="*/ 817 h 2155"/>
                <a:gd name="T22" fmla="*/ 10256 w 10776"/>
                <a:gd name="T23" fmla="*/ 354 h 2155"/>
                <a:gd name="T24" fmla="*/ 8383 w 10776"/>
                <a:gd name="T25" fmla="*/ 1520 h 2155"/>
                <a:gd name="T26" fmla="*/ 8057 w 10776"/>
                <a:gd name="T27" fmla="*/ 620 h 2155"/>
                <a:gd name="T28" fmla="*/ 7381 w 10776"/>
                <a:gd name="T29" fmla="*/ 797 h 2155"/>
                <a:gd name="T30" fmla="*/ 8383 w 10776"/>
                <a:gd name="T31" fmla="*/ 1520 h 2155"/>
                <a:gd name="T32" fmla="*/ 8006 w 10776"/>
                <a:gd name="T33" fmla="*/ 2155 h 2155"/>
                <a:gd name="T34" fmla="*/ 7820 w 10776"/>
                <a:gd name="T35" fmla="*/ 2006 h 2155"/>
                <a:gd name="T36" fmla="*/ 8272 w 10776"/>
                <a:gd name="T37" fmla="*/ 1861 h 2155"/>
                <a:gd name="T38" fmla="*/ 7361 w 10776"/>
                <a:gd name="T39" fmla="*/ 1708 h 2155"/>
                <a:gd name="T40" fmla="*/ 7320 w 10776"/>
                <a:gd name="T41" fmla="*/ 455 h 2155"/>
                <a:gd name="T42" fmla="*/ 8398 w 10776"/>
                <a:gd name="T43" fmla="*/ 437 h 2155"/>
                <a:gd name="T44" fmla="*/ 6916 w 10776"/>
                <a:gd name="T45" fmla="*/ 1678 h 2155"/>
                <a:gd name="T46" fmla="*/ 6683 w 10776"/>
                <a:gd name="T47" fmla="*/ 1678 h 2155"/>
                <a:gd name="T48" fmla="*/ 6828 w 10776"/>
                <a:gd name="T49" fmla="*/ 470 h 2155"/>
                <a:gd name="T50" fmla="*/ 4760 w 10776"/>
                <a:gd name="T51" fmla="*/ 621 h 2155"/>
                <a:gd name="T52" fmla="*/ 4484 w 10776"/>
                <a:gd name="T53" fmla="*/ 800 h 2155"/>
                <a:gd name="T54" fmla="*/ 5165 w 10776"/>
                <a:gd name="T55" fmla="*/ 928 h 2155"/>
                <a:gd name="T56" fmla="*/ 5135 w 10776"/>
                <a:gd name="T57" fmla="*/ 1796 h 2155"/>
                <a:gd name="T58" fmla="*/ 4255 w 10776"/>
                <a:gd name="T59" fmla="*/ 1649 h 2155"/>
                <a:gd name="T60" fmla="*/ 5356 w 10776"/>
                <a:gd name="T61" fmla="*/ 1384 h 2155"/>
                <a:gd name="T62" fmla="*/ 4774 w 10776"/>
                <a:gd name="T63" fmla="*/ 1199 h 2155"/>
                <a:gd name="T64" fmla="*/ 4249 w 10776"/>
                <a:gd name="T65" fmla="*/ 724 h 2155"/>
                <a:gd name="T66" fmla="*/ 5800 w 10776"/>
                <a:gd name="T67" fmla="*/ 117 h 2155"/>
                <a:gd name="T68" fmla="*/ 6034 w 10776"/>
                <a:gd name="T69" fmla="*/ 117 h 2155"/>
                <a:gd name="T70" fmla="*/ 6494 w 10776"/>
                <a:gd name="T71" fmla="*/ 482 h 2155"/>
                <a:gd name="T72" fmla="*/ 6034 w 10776"/>
                <a:gd name="T73" fmla="*/ 618 h 2155"/>
                <a:gd name="T74" fmla="*/ 5887 w 10776"/>
                <a:gd name="T75" fmla="*/ 1796 h 2155"/>
                <a:gd name="T76" fmla="*/ 4760 w 10776"/>
                <a:gd name="T77" fmla="*/ 621 h 2155"/>
                <a:gd name="T78" fmla="*/ 3739 w 10776"/>
                <a:gd name="T79" fmla="*/ 652 h 2155"/>
                <a:gd name="T80" fmla="*/ 2863 w 10776"/>
                <a:gd name="T81" fmla="*/ 790 h 2155"/>
                <a:gd name="T82" fmla="*/ 4103 w 10776"/>
                <a:gd name="T83" fmla="*/ 1100 h 2155"/>
                <a:gd name="T84" fmla="*/ 3175 w 10776"/>
                <a:gd name="T85" fmla="*/ 1530 h 2155"/>
                <a:gd name="T86" fmla="*/ 3437 w 10776"/>
                <a:gd name="T87" fmla="*/ 1678 h 2155"/>
                <a:gd name="T88" fmla="*/ 2833 w 10776"/>
                <a:gd name="T89" fmla="*/ 1716 h 2155"/>
                <a:gd name="T90" fmla="*/ 2831 w 10776"/>
                <a:gd name="T91" fmla="*/ 439 h 2155"/>
                <a:gd name="T92" fmla="*/ 3934 w 10776"/>
                <a:gd name="T93" fmla="*/ 434 h 2155"/>
                <a:gd name="T94" fmla="*/ 2556 w 10776"/>
                <a:gd name="T95" fmla="*/ 504 h 2155"/>
                <a:gd name="T96" fmla="*/ 2097 w 10776"/>
                <a:gd name="T97" fmla="*/ 801 h 2155"/>
                <a:gd name="T98" fmla="*/ 1946 w 10776"/>
                <a:gd name="T99" fmla="*/ 1796 h 2155"/>
                <a:gd name="T100" fmla="*/ 2039 w 10776"/>
                <a:gd name="T101" fmla="*/ 442 h 2155"/>
                <a:gd name="T102" fmla="*/ 2556 w 10776"/>
                <a:gd name="T103" fmla="*/ 472 h 2155"/>
                <a:gd name="T104" fmla="*/ 9003 w 10776"/>
                <a:gd name="T105" fmla="*/ 1796 h 2155"/>
                <a:gd name="T106" fmla="*/ 8858 w 10776"/>
                <a:gd name="T107" fmla="*/ 587 h 2155"/>
                <a:gd name="T108" fmla="*/ 9091 w 10776"/>
                <a:gd name="T109" fmla="*/ 587 h 2155"/>
                <a:gd name="T110" fmla="*/ 1385 w 10776"/>
                <a:gd name="T111" fmla="*/ 297 h 2155"/>
                <a:gd name="T112" fmla="*/ 1385 w 10776"/>
                <a:gd name="T113" fmla="*/ 933 h 2155"/>
                <a:gd name="T114" fmla="*/ 247 w 10776"/>
                <a:gd name="T115" fmla="*/ 264 h 2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76" h="2155">
                  <a:moveTo>
                    <a:pt x="1727" y="485"/>
                  </a:moveTo>
                  <a:cubicBezTo>
                    <a:pt x="1727" y="303"/>
                    <a:pt x="1660" y="167"/>
                    <a:pt x="1524" y="84"/>
                  </a:cubicBezTo>
                  <a:cubicBezTo>
                    <a:pt x="1426" y="25"/>
                    <a:pt x="1258" y="0"/>
                    <a:pt x="1104" y="0"/>
                  </a:cubicBezTo>
                  <a:lnTo>
                    <a:pt x="86" y="0"/>
                  </a:lnTo>
                  <a:cubicBezTo>
                    <a:pt x="29" y="0"/>
                    <a:pt x="0" y="39"/>
                    <a:pt x="0" y="117"/>
                  </a:cubicBezTo>
                  <a:lnTo>
                    <a:pt x="0" y="1678"/>
                  </a:lnTo>
                  <a:cubicBezTo>
                    <a:pt x="0" y="1757"/>
                    <a:pt x="29" y="1796"/>
                    <a:pt x="86" y="1796"/>
                  </a:cubicBezTo>
                  <a:lnTo>
                    <a:pt x="160" y="1796"/>
                  </a:lnTo>
                  <a:cubicBezTo>
                    <a:pt x="218" y="1796"/>
                    <a:pt x="247" y="1757"/>
                    <a:pt x="247" y="1678"/>
                  </a:cubicBezTo>
                  <a:lnTo>
                    <a:pt x="247" y="1231"/>
                  </a:lnTo>
                  <a:lnTo>
                    <a:pt x="1104" y="1231"/>
                  </a:lnTo>
                  <a:cubicBezTo>
                    <a:pt x="1258" y="1231"/>
                    <a:pt x="1426" y="1207"/>
                    <a:pt x="1524" y="1147"/>
                  </a:cubicBezTo>
                  <a:cubicBezTo>
                    <a:pt x="1660" y="1065"/>
                    <a:pt x="1727" y="961"/>
                    <a:pt x="1727" y="779"/>
                  </a:cubicBezTo>
                  <a:lnTo>
                    <a:pt x="1727" y="485"/>
                  </a:lnTo>
                  <a:close/>
                  <a:moveTo>
                    <a:pt x="10537" y="1349"/>
                  </a:moveTo>
                  <a:lnTo>
                    <a:pt x="10537" y="793"/>
                  </a:lnTo>
                  <a:cubicBezTo>
                    <a:pt x="10537" y="678"/>
                    <a:pt x="10441" y="621"/>
                    <a:pt x="10249" y="621"/>
                  </a:cubicBezTo>
                  <a:lnTo>
                    <a:pt x="9868" y="621"/>
                  </a:lnTo>
                  <a:cubicBezTo>
                    <a:pt x="9799" y="621"/>
                    <a:pt x="9736" y="632"/>
                    <a:pt x="9681" y="655"/>
                  </a:cubicBezTo>
                  <a:cubicBezTo>
                    <a:pt x="9598" y="690"/>
                    <a:pt x="9556" y="744"/>
                    <a:pt x="9556" y="817"/>
                  </a:cubicBezTo>
                  <a:lnTo>
                    <a:pt x="9556" y="1349"/>
                  </a:lnTo>
                  <a:cubicBezTo>
                    <a:pt x="9556" y="1419"/>
                    <a:pt x="9598" y="1470"/>
                    <a:pt x="9683" y="1500"/>
                  </a:cubicBezTo>
                  <a:cubicBezTo>
                    <a:pt x="9738" y="1520"/>
                    <a:pt x="9800" y="1530"/>
                    <a:pt x="9869" y="1530"/>
                  </a:cubicBezTo>
                  <a:lnTo>
                    <a:pt x="10250" y="1530"/>
                  </a:lnTo>
                  <a:cubicBezTo>
                    <a:pt x="10311" y="1530"/>
                    <a:pt x="10368" y="1519"/>
                    <a:pt x="10423" y="1496"/>
                  </a:cubicBezTo>
                  <a:cubicBezTo>
                    <a:pt x="10499" y="1463"/>
                    <a:pt x="10537" y="1415"/>
                    <a:pt x="10537" y="1349"/>
                  </a:cubicBezTo>
                  <a:close/>
                  <a:moveTo>
                    <a:pt x="10776" y="1349"/>
                  </a:moveTo>
                  <a:cubicBezTo>
                    <a:pt x="10776" y="1515"/>
                    <a:pt x="10713" y="1638"/>
                    <a:pt x="10589" y="1716"/>
                  </a:cubicBezTo>
                  <a:cubicBezTo>
                    <a:pt x="10503" y="1769"/>
                    <a:pt x="10392" y="1796"/>
                    <a:pt x="10256" y="1796"/>
                  </a:cubicBezTo>
                  <a:lnTo>
                    <a:pt x="9866" y="1796"/>
                  </a:lnTo>
                  <a:cubicBezTo>
                    <a:pt x="9614" y="1796"/>
                    <a:pt x="9448" y="1712"/>
                    <a:pt x="9366" y="1543"/>
                  </a:cubicBezTo>
                  <a:cubicBezTo>
                    <a:pt x="9337" y="1482"/>
                    <a:pt x="9322" y="1418"/>
                    <a:pt x="9322" y="1349"/>
                  </a:cubicBezTo>
                  <a:lnTo>
                    <a:pt x="9322" y="817"/>
                  </a:lnTo>
                  <a:cubicBezTo>
                    <a:pt x="9322" y="700"/>
                    <a:pt x="9362" y="598"/>
                    <a:pt x="9443" y="512"/>
                  </a:cubicBezTo>
                  <a:cubicBezTo>
                    <a:pt x="9542" y="406"/>
                    <a:pt x="9683" y="354"/>
                    <a:pt x="9865" y="354"/>
                  </a:cubicBezTo>
                  <a:lnTo>
                    <a:pt x="10256" y="354"/>
                  </a:lnTo>
                  <a:cubicBezTo>
                    <a:pt x="10603" y="354"/>
                    <a:pt x="10776" y="507"/>
                    <a:pt x="10776" y="814"/>
                  </a:cubicBezTo>
                  <a:lnTo>
                    <a:pt x="10776" y="1349"/>
                  </a:lnTo>
                  <a:close/>
                  <a:moveTo>
                    <a:pt x="8383" y="1520"/>
                  </a:moveTo>
                  <a:lnTo>
                    <a:pt x="8383" y="820"/>
                  </a:lnTo>
                  <a:cubicBezTo>
                    <a:pt x="8383" y="747"/>
                    <a:pt x="8339" y="693"/>
                    <a:pt x="8251" y="657"/>
                  </a:cubicBezTo>
                  <a:cubicBezTo>
                    <a:pt x="8190" y="632"/>
                    <a:pt x="8125" y="620"/>
                    <a:pt x="8057" y="620"/>
                  </a:cubicBezTo>
                  <a:lnTo>
                    <a:pt x="7686" y="620"/>
                  </a:lnTo>
                  <a:cubicBezTo>
                    <a:pt x="7600" y="620"/>
                    <a:pt x="7537" y="626"/>
                    <a:pt x="7498" y="638"/>
                  </a:cubicBezTo>
                  <a:cubicBezTo>
                    <a:pt x="7420" y="663"/>
                    <a:pt x="7381" y="716"/>
                    <a:pt x="7381" y="797"/>
                  </a:cubicBezTo>
                  <a:lnTo>
                    <a:pt x="7381" y="1335"/>
                  </a:lnTo>
                  <a:cubicBezTo>
                    <a:pt x="7381" y="1458"/>
                    <a:pt x="7497" y="1520"/>
                    <a:pt x="7730" y="1520"/>
                  </a:cubicBezTo>
                  <a:lnTo>
                    <a:pt x="8383" y="1520"/>
                  </a:lnTo>
                  <a:close/>
                  <a:moveTo>
                    <a:pt x="8620" y="1749"/>
                  </a:moveTo>
                  <a:cubicBezTo>
                    <a:pt x="8620" y="1915"/>
                    <a:pt x="8544" y="2004"/>
                    <a:pt x="8389" y="2081"/>
                  </a:cubicBezTo>
                  <a:cubicBezTo>
                    <a:pt x="8281" y="2135"/>
                    <a:pt x="8152" y="2155"/>
                    <a:pt x="8006" y="2155"/>
                  </a:cubicBezTo>
                  <a:lnTo>
                    <a:pt x="7907" y="2155"/>
                  </a:lnTo>
                  <a:cubicBezTo>
                    <a:pt x="7849" y="2155"/>
                    <a:pt x="7820" y="2116"/>
                    <a:pt x="7820" y="2038"/>
                  </a:cubicBezTo>
                  <a:lnTo>
                    <a:pt x="7820" y="2006"/>
                  </a:lnTo>
                  <a:cubicBezTo>
                    <a:pt x="7820" y="1928"/>
                    <a:pt x="7849" y="1889"/>
                    <a:pt x="7907" y="1889"/>
                  </a:cubicBezTo>
                  <a:lnTo>
                    <a:pt x="8078" y="1889"/>
                  </a:lnTo>
                  <a:cubicBezTo>
                    <a:pt x="8119" y="1889"/>
                    <a:pt x="8217" y="1881"/>
                    <a:pt x="8272" y="1861"/>
                  </a:cubicBezTo>
                  <a:cubicBezTo>
                    <a:pt x="8328" y="1840"/>
                    <a:pt x="8379" y="1816"/>
                    <a:pt x="8379" y="1785"/>
                  </a:cubicBezTo>
                  <a:lnTo>
                    <a:pt x="7735" y="1785"/>
                  </a:lnTo>
                  <a:cubicBezTo>
                    <a:pt x="7585" y="1785"/>
                    <a:pt x="7460" y="1759"/>
                    <a:pt x="7361" y="1708"/>
                  </a:cubicBezTo>
                  <a:cubicBezTo>
                    <a:pt x="7218" y="1633"/>
                    <a:pt x="7147" y="1510"/>
                    <a:pt x="7147" y="1339"/>
                  </a:cubicBezTo>
                  <a:lnTo>
                    <a:pt x="7147" y="804"/>
                  </a:lnTo>
                  <a:cubicBezTo>
                    <a:pt x="7147" y="652"/>
                    <a:pt x="7205" y="536"/>
                    <a:pt x="7320" y="455"/>
                  </a:cubicBezTo>
                  <a:cubicBezTo>
                    <a:pt x="7417" y="387"/>
                    <a:pt x="7534" y="354"/>
                    <a:pt x="7673" y="354"/>
                  </a:cubicBezTo>
                  <a:lnTo>
                    <a:pt x="8018" y="354"/>
                  </a:lnTo>
                  <a:cubicBezTo>
                    <a:pt x="8166" y="354"/>
                    <a:pt x="8293" y="381"/>
                    <a:pt x="8398" y="437"/>
                  </a:cubicBezTo>
                  <a:cubicBezTo>
                    <a:pt x="8546" y="515"/>
                    <a:pt x="8620" y="638"/>
                    <a:pt x="8620" y="807"/>
                  </a:cubicBezTo>
                  <a:lnTo>
                    <a:pt x="8620" y="1749"/>
                  </a:lnTo>
                  <a:close/>
                  <a:moveTo>
                    <a:pt x="6916" y="1678"/>
                  </a:moveTo>
                  <a:cubicBezTo>
                    <a:pt x="6916" y="1757"/>
                    <a:pt x="6887" y="1796"/>
                    <a:pt x="6828" y="1796"/>
                  </a:cubicBezTo>
                  <a:lnTo>
                    <a:pt x="6770" y="1796"/>
                  </a:lnTo>
                  <a:cubicBezTo>
                    <a:pt x="6712" y="1796"/>
                    <a:pt x="6683" y="1757"/>
                    <a:pt x="6683" y="1678"/>
                  </a:cubicBezTo>
                  <a:lnTo>
                    <a:pt x="6683" y="587"/>
                  </a:lnTo>
                  <a:cubicBezTo>
                    <a:pt x="6683" y="509"/>
                    <a:pt x="6712" y="470"/>
                    <a:pt x="6770" y="470"/>
                  </a:cubicBezTo>
                  <a:lnTo>
                    <a:pt x="6828" y="470"/>
                  </a:lnTo>
                  <a:cubicBezTo>
                    <a:pt x="6887" y="470"/>
                    <a:pt x="6916" y="509"/>
                    <a:pt x="6916" y="587"/>
                  </a:cubicBezTo>
                  <a:lnTo>
                    <a:pt x="6916" y="1678"/>
                  </a:lnTo>
                  <a:close/>
                  <a:moveTo>
                    <a:pt x="4760" y="621"/>
                  </a:moveTo>
                  <a:cubicBezTo>
                    <a:pt x="4671" y="621"/>
                    <a:pt x="4618" y="623"/>
                    <a:pt x="4601" y="625"/>
                  </a:cubicBezTo>
                  <a:cubicBezTo>
                    <a:pt x="4523" y="639"/>
                    <a:pt x="4484" y="672"/>
                    <a:pt x="4484" y="724"/>
                  </a:cubicBezTo>
                  <a:lnTo>
                    <a:pt x="4484" y="800"/>
                  </a:lnTo>
                  <a:cubicBezTo>
                    <a:pt x="4484" y="851"/>
                    <a:pt x="4510" y="886"/>
                    <a:pt x="4562" y="905"/>
                  </a:cubicBezTo>
                  <a:cubicBezTo>
                    <a:pt x="4603" y="921"/>
                    <a:pt x="4675" y="928"/>
                    <a:pt x="4777" y="928"/>
                  </a:cubicBezTo>
                  <a:lnTo>
                    <a:pt x="5165" y="928"/>
                  </a:lnTo>
                  <a:cubicBezTo>
                    <a:pt x="5455" y="928"/>
                    <a:pt x="5599" y="1059"/>
                    <a:pt x="5599" y="1319"/>
                  </a:cubicBezTo>
                  <a:lnTo>
                    <a:pt x="5599" y="1384"/>
                  </a:lnTo>
                  <a:cubicBezTo>
                    <a:pt x="5599" y="1659"/>
                    <a:pt x="5444" y="1796"/>
                    <a:pt x="5135" y="1796"/>
                  </a:cubicBezTo>
                  <a:lnTo>
                    <a:pt x="4341" y="1796"/>
                  </a:lnTo>
                  <a:cubicBezTo>
                    <a:pt x="4284" y="1796"/>
                    <a:pt x="4255" y="1757"/>
                    <a:pt x="4255" y="1678"/>
                  </a:cubicBezTo>
                  <a:lnTo>
                    <a:pt x="4255" y="1649"/>
                  </a:lnTo>
                  <a:cubicBezTo>
                    <a:pt x="4255" y="1570"/>
                    <a:pt x="4284" y="1530"/>
                    <a:pt x="4341" y="1530"/>
                  </a:cubicBezTo>
                  <a:lnTo>
                    <a:pt x="5137" y="1530"/>
                  </a:lnTo>
                  <a:cubicBezTo>
                    <a:pt x="5283" y="1530"/>
                    <a:pt x="5356" y="1481"/>
                    <a:pt x="5356" y="1384"/>
                  </a:cubicBezTo>
                  <a:lnTo>
                    <a:pt x="5356" y="1330"/>
                  </a:lnTo>
                  <a:cubicBezTo>
                    <a:pt x="5356" y="1243"/>
                    <a:pt x="5289" y="1199"/>
                    <a:pt x="5155" y="1199"/>
                  </a:cubicBezTo>
                  <a:lnTo>
                    <a:pt x="4774" y="1199"/>
                  </a:lnTo>
                  <a:cubicBezTo>
                    <a:pt x="4626" y="1199"/>
                    <a:pt x="4513" y="1179"/>
                    <a:pt x="4435" y="1140"/>
                  </a:cubicBezTo>
                  <a:cubicBezTo>
                    <a:pt x="4311" y="1078"/>
                    <a:pt x="4249" y="966"/>
                    <a:pt x="4249" y="803"/>
                  </a:cubicBezTo>
                  <a:lnTo>
                    <a:pt x="4249" y="724"/>
                  </a:lnTo>
                  <a:cubicBezTo>
                    <a:pt x="4249" y="477"/>
                    <a:pt x="4418" y="354"/>
                    <a:pt x="4755" y="354"/>
                  </a:cubicBezTo>
                  <a:lnTo>
                    <a:pt x="5800" y="354"/>
                  </a:lnTo>
                  <a:lnTo>
                    <a:pt x="5800" y="117"/>
                  </a:lnTo>
                  <a:cubicBezTo>
                    <a:pt x="5800" y="39"/>
                    <a:pt x="5829" y="0"/>
                    <a:pt x="5887" y="0"/>
                  </a:cubicBezTo>
                  <a:lnTo>
                    <a:pt x="5948" y="0"/>
                  </a:lnTo>
                  <a:cubicBezTo>
                    <a:pt x="6006" y="0"/>
                    <a:pt x="6034" y="39"/>
                    <a:pt x="6034" y="117"/>
                  </a:cubicBezTo>
                  <a:lnTo>
                    <a:pt x="6034" y="365"/>
                  </a:lnTo>
                  <a:lnTo>
                    <a:pt x="6406" y="365"/>
                  </a:lnTo>
                  <a:cubicBezTo>
                    <a:pt x="6465" y="365"/>
                    <a:pt x="6494" y="404"/>
                    <a:pt x="6494" y="482"/>
                  </a:cubicBezTo>
                  <a:lnTo>
                    <a:pt x="6494" y="513"/>
                  </a:lnTo>
                  <a:cubicBezTo>
                    <a:pt x="6494" y="592"/>
                    <a:pt x="6465" y="618"/>
                    <a:pt x="6406" y="618"/>
                  </a:cubicBezTo>
                  <a:lnTo>
                    <a:pt x="6034" y="618"/>
                  </a:lnTo>
                  <a:lnTo>
                    <a:pt x="6034" y="1678"/>
                  </a:lnTo>
                  <a:cubicBezTo>
                    <a:pt x="6034" y="1757"/>
                    <a:pt x="6006" y="1796"/>
                    <a:pt x="5948" y="1796"/>
                  </a:cubicBezTo>
                  <a:lnTo>
                    <a:pt x="5887" y="1796"/>
                  </a:lnTo>
                  <a:cubicBezTo>
                    <a:pt x="5829" y="1796"/>
                    <a:pt x="5800" y="1757"/>
                    <a:pt x="5800" y="1678"/>
                  </a:cubicBezTo>
                  <a:lnTo>
                    <a:pt x="5800" y="619"/>
                  </a:lnTo>
                  <a:lnTo>
                    <a:pt x="4760" y="621"/>
                  </a:lnTo>
                  <a:close/>
                  <a:moveTo>
                    <a:pt x="3874" y="956"/>
                  </a:moveTo>
                  <a:lnTo>
                    <a:pt x="3874" y="778"/>
                  </a:lnTo>
                  <a:cubicBezTo>
                    <a:pt x="3874" y="724"/>
                    <a:pt x="3829" y="682"/>
                    <a:pt x="3739" y="652"/>
                  </a:cubicBezTo>
                  <a:cubicBezTo>
                    <a:pt x="3676" y="631"/>
                    <a:pt x="3615" y="621"/>
                    <a:pt x="3557" y="621"/>
                  </a:cubicBezTo>
                  <a:lnTo>
                    <a:pt x="3217" y="621"/>
                  </a:lnTo>
                  <a:cubicBezTo>
                    <a:pt x="2981" y="621"/>
                    <a:pt x="2863" y="677"/>
                    <a:pt x="2863" y="790"/>
                  </a:cubicBezTo>
                  <a:lnTo>
                    <a:pt x="2863" y="956"/>
                  </a:lnTo>
                  <a:lnTo>
                    <a:pt x="3874" y="956"/>
                  </a:lnTo>
                  <a:close/>
                  <a:moveTo>
                    <a:pt x="4103" y="1100"/>
                  </a:moveTo>
                  <a:cubicBezTo>
                    <a:pt x="4103" y="1188"/>
                    <a:pt x="4080" y="1231"/>
                    <a:pt x="4037" y="1231"/>
                  </a:cubicBezTo>
                  <a:lnTo>
                    <a:pt x="2871" y="1231"/>
                  </a:lnTo>
                  <a:cubicBezTo>
                    <a:pt x="2871" y="1431"/>
                    <a:pt x="2972" y="1530"/>
                    <a:pt x="3175" y="1530"/>
                  </a:cubicBezTo>
                  <a:lnTo>
                    <a:pt x="3350" y="1530"/>
                  </a:lnTo>
                  <a:cubicBezTo>
                    <a:pt x="3408" y="1530"/>
                    <a:pt x="3437" y="1570"/>
                    <a:pt x="3437" y="1649"/>
                  </a:cubicBezTo>
                  <a:lnTo>
                    <a:pt x="3437" y="1678"/>
                  </a:lnTo>
                  <a:cubicBezTo>
                    <a:pt x="3437" y="1757"/>
                    <a:pt x="3408" y="1796"/>
                    <a:pt x="3350" y="1796"/>
                  </a:cubicBezTo>
                  <a:lnTo>
                    <a:pt x="3200" y="1796"/>
                  </a:lnTo>
                  <a:cubicBezTo>
                    <a:pt x="3050" y="1796"/>
                    <a:pt x="2928" y="1769"/>
                    <a:pt x="2833" y="1716"/>
                  </a:cubicBezTo>
                  <a:cubicBezTo>
                    <a:pt x="2697" y="1640"/>
                    <a:pt x="2629" y="1515"/>
                    <a:pt x="2629" y="1340"/>
                  </a:cubicBezTo>
                  <a:lnTo>
                    <a:pt x="2629" y="809"/>
                  </a:lnTo>
                  <a:cubicBezTo>
                    <a:pt x="2629" y="643"/>
                    <a:pt x="2696" y="520"/>
                    <a:pt x="2831" y="439"/>
                  </a:cubicBezTo>
                  <a:cubicBezTo>
                    <a:pt x="2928" y="381"/>
                    <a:pt x="3049" y="352"/>
                    <a:pt x="3191" y="352"/>
                  </a:cubicBezTo>
                  <a:lnTo>
                    <a:pt x="3629" y="352"/>
                  </a:lnTo>
                  <a:cubicBezTo>
                    <a:pt x="3748" y="352"/>
                    <a:pt x="3849" y="379"/>
                    <a:pt x="3934" y="434"/>
                  </a:cubicBezTo>
                  <a:cubicBezTo>
                    <a:pt x="4047" y="505"/>
                    <a:pt x="4103" y="611"/>
                    <a:pt x="4103" y="752"/>
                  </a:cubicBezTo>
                  <a:lnTo>
                    <a:pt x="4103" y="1100"/>
                  </a:lnTo>
                  <a:close/>
                  <a:moveTo>
                    <a:pt x="2556" y="504"/>
                  </a:moveTo>
                  <a:cubicBezTo>
                    <a:pt x="2556" y="582"/>
                    <a:pt x="2527" y="621"/>
                    <a:pt x="2468" y="621"/>
                  </a:cubicBezTo>
                  <a:lnTo>
                    <a:pt x="2360" y="621"/>
                  </a:lnTo>
                  <a:cubicBezTo>
                    <a:pt x="2185" y="621"/>
                    <a:pt x="2097" y="681"/>
                    <a:pt x="2097" y="801"/>
                  </a:cubicBezTo>
                  <a:lnTo>
                    <a:pt x="2097" y="1678"/>
                  </a:lnTo>
                  <a:cubicBezTo>
                    <a:pt x="2097" y="1757"/>
                    <a:pt x="2068" y="1796"/>
                    <a:pt x="2011" y="1796"/>
                  </a:cubicBezTo>
                  <a:lnTo>
                    <a:pt x="1946" y="1796"/>
                  </a:lnTo>
                  <a:cubicBezTo>
                    <a:pt x="1889" y="1796"/>
                    <a:pt x="1860" y="1756"/>
                    <a:pt x="1860" y="1676"/>
                  </a:cubicBezTo>
                  <a:lnTo>
                    <a:pt x="1863" y="801"/>
                  </a:lnTo>
                  <a:cubicBezTo>
                    <a:pt x="1864" y="639"/>
                    <a:pt x="1922" y="520"/>
                    <a:pt x="2039" y="442"/>
                  </a:cubicBezTo>
                  <a:cubicBezTo>
                    <a:pt x="2129" y="383"/>
                    <a:pt x="2240" y="354"/>
                    <a:pt x="2374" y="354"/>
                  </a:cubicBezTo>
                  <a:lnTo>
                    <a:pt x="2468" y="354"/>
                  </a:lnTo>
                  <a:cubicBezTo>
                    <a:pt x="2527" y="354"/>
                    <a:pt x="2556" y="393"/>
                    <a:pt x="2556" y="472"/>
                  </a:cubicBezTo>
                  <a:lnTo>
                    <a:pt x="2556" y="504"/>
                  </a:lnTo>
                  <a:close/>
                  <a:moveTo>
                    <a:pt x="9091" y="1678"/>
                  </a:moveTo>
                  <a:cubicBezTo>
                    <a:pt x="9091" y="1757"/>
                    <a:pt x="9062" y="1796"/>
                    <a:pt x="9003" y="1796"/>
                  </a:cubicBezTo>
                  <a:lnTo>
                    <a:pt x="8945" y="1796"/>
                  </a:lnTo>
                  <a:cubicBezTo>
                    <a:pt x="8887" y="1796"/>
                    <a:pt x="8858" y="1757"/>
                    <a:pt x="8858" y="1678"/>
                  </a:cubicBezTo>
                  <a:lnTo>
                    <a:pt x="8858" y="587"/>
                  </a:lnTo>
                  <a:cubicBezTo>
                    <a:pt x="8858" y="509"/>
                    <a:pt x="8887" y="470"/>
                    <a:pt x="8945" y="470"/>
                  </a:cubicBezTo>
                  <a:lnTo>
                    <a:pt x="9003" y="470"/>
                  </a:lnTo>
                  <a:cubicBezTo>
                    <a:pt x="9062" y="470"/>
                    <a:pt x="9091" y="509"/>
                    <a:pt x="9091" y="587"/>
                  </a:cubicBezTo>
                  <a:lnTo>
                    <a:pt x="9091" y="1678"/>
                  </a:lnTo>
                  <a:close/>
                  <a:moveTo>
                    <a:pt x="1119" y="264"/>
                  </a:moveTo>
                  <a:cubicBezTo>
                    <a:pt x="1219" y="264"/>
                    <a:pt x="1336" y="271"/>
                    <a:pt x="1385" y="297"/>
                  </a:cubicBezTo>
                  <a:cubicBezTo>
                    <a:pt x="1445" y="329"/>
                    <a:pt x="1477" y="400"/>
                    <a:pt x="1481" y="479"/>
                  </a:cubicBezTo>
                  <a:lnTo>
                    <a:pt x="1482" y="767"/>
                  </a:lnTo>
                  <a:cubicBezTo>
                    <a:pt x="1482" y="856"/>
                    <a:pt x="1449" y="899"/>
                    <a:pt x="1385" y="933"/>
                  </a:cubicBezTo>
                  <a:cubicBezTo>
                    <a:pt x="1336" y="959"/>
                    <a:pt x="1219" y="966"/>
                    <a:pt x="1119" y="966"/>
                  </a:cubicBezTo>
                  <a:lnTo>
                    <a:pt x="247" y="966"/>
                  </a:lnTo>
                  <a:lnTo>
                    <a:pt x="247" y="264"/>
                  </a:lnTo>
                  <a:cubicBezTo>
                    <a:pt x="538" y="264"/>
                    <a:pt x="828" y="264"/>
                    <a:pt x="1119" y="264"/>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10" name="Freeform 6"/>
            <p:cNvSpPr>
              <a:spLocks/>
            </p:cNvSpPr>
            <p:nvPr userDrawn="1"/>
          </p:nvSpPr>
          <p:spPr bwMode="auto">
            <a:xfrm>
              <a:off x="9330531" y="-1035244"/>
              <a:ext cx="104775" cy="92075"/>
            </a:xfrm>
            <a:custGeom>
              <a:avLst/>
              <a:gdLst>
                <a:gd name="T0" fmla="*/ 126 w 289"/>
                <a:gd name="T1" fmla="*/ 0 h 252"/>
                <a:gd name="T2" fmla="*/ 163 w 289"/>
                <a:gd name="T3" fmla="*/ 0 h 252"/>
                <a:gd name="T4" fmla="*/ 289 w 289"/>
                <a:gd name="T5" fmla="*/ 126 h 252"/>
                <a:gd name="T6" fmla="*/ 289 w 289"/>
                <a:gd name="T7" fmla="*/ 126 h 252"/>
                <a:gd name="T8" fmla="*/ 163 w 289"/>
                <a:gd name="T9" fmla="*/ 252 h 252"/>
                <a:gd name="T10" fmla="*/ 126 w 289"/>
                <a:gd name="T11" fmla="*/ 252 h 252"/>
                <a:gd name="T12" fmla="*/ 0 w 289"/>
                <a:gd name="T13" fmla="*/ 126 h 252"/>
                <a:gd name="T14" fmla="*/ 0 w 289"/>
                <a:gd name="T15" fmla="*/ 126 h 252"/>
                <a:gd name="T16" fmla="*/ 126 w 28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252">
                  <a:moveTo>
                    <a:pt x="126" y="0"/>
                  </a:moveTo>
                  <a:lnTo>
                    <a:pt x="163" y="0"/>
                  </a:lnTo>
                  <a:cubicBezTo>
                    <a:pt x="233" y="0"/>
                    <a:pt x="289" y="56"/>
                    <a:pt x="289" y="126"/>
                  </a:cubicBezTo>
                  <a:lnTo>
                    <a:pt x="289" y="126"/>
                  </a:lnTo>
                  <a:cubicBezTo>
                    <a:pt x="289" y="195"/>
                    <a:pt x="233" y="252"/>
                    <a:pt x="163" y="252"/>
                  </a:cubicBezTo>
                  <a:lnTo>
                    <a:pt x="126" y="252"/>
                  </a:lnTo>
                  <a:cubicBezTo>
                    <a:pt x="56" y="252"/>
                    <a:pt x="0" y="195"/>
                    <a:pt x="0" y="126"/>
                  </a:cubicBezTo>
                  <a:lnTo>
                    <a:pt x="0" y="126"/>
                  </a:lnTo>
                  <a:cubicBezTo>
                    <a:pt x="0" y="56"/>
                    <a:pt x="56" y="0"/>
                    <a:pt x="126" y="0"/>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11" name="Freeform 7"/>
            <p:cNvSpPr>
              <a:spLocks/>
            </p:cNvSpPr>
            <p:nvPr userDrawn="1"/>
          </p:nvSpPr>
          <p:spPr bwMode="auto">
            <a:xfrm>
              <a:off x="10114756" y="-1035244"/>
              <a:ext cx="104775" cy="92075"/>
            </a:xfrm>
            <a:custGeom>
              <a:avLst/>
              <a:gdLst>
                <a:gd name="T0" fmla="*/ 126 w 290"/>
                <a:gd name="T1" fmla="*/ 0 h 252"/>
                <a:gd name="T2" fmla="*/ 164 w 290"/>
                <a:gd name="T3" fmla="*/ 0 h 252"/>
                <a:gd name="T4" fmla="*/ 290 w 290"/>
                <a:gd name="T5" fmla="*/ 126 h 252"/>
                <a:gd name="T6" fmla="*/ 290 w 290"/>
                <a:gd name="T7" fmla="*/ 126 h 252"/>
                <a:gd name="T8" fmla="*/ 164 w 290"/>
                <a:gd name="T9" fmla="*/ 252 h 252"/>
                <a:gd name="T10" fmla="*/ 126 w 290"/>
                <a:gd name="T11" fmla="*/ 252 h 252"/>
                <a:gd name="T12" fmla="*/ 0 w 290"/>
                <a:gd name="T13" fmla="*/ 126 h 252"/>
                <a:gd name="T14" fmla="*/ 0 w 290"/>
                <a:gd name="T15" fmla="*/ 126 h 252"/>
                <a:gd name="T16" fmla="*/ 126 w 290"/>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252">
                  <a:moveTo>
                    <a:pt x="126" y="0"/>
                  </a:moveTo>
                  <a:lnTo>
                    <a:pt x="164" y="0"/>
                  </a:lnTo>
                  <a:cubicBezTo>
                    <a:pt x="234" y="0"/>
                    <a:pt x="290" y="56"/>
                    <a:pt x="290" y="126"/>
                  </a:cubicBezTo>
                  <a:lnTo>
                    <a:pt x="290" y="126"/>
                  </a:lnTo>
                  <a:cubicBezTo>
                    <a:pt x="290" y="195"/>
                    <a:pt x="234" y="252"/>
                    <a:pt x="164" y="252"/>
                  </a:cubicBezTo>
                  <a:lnTo>
                    <a:pt x="126" y="252"/>
                  </a:lnTo>
                  <a:cubicBezTo>
                    <a:pt x="57" y="252"/>
                    <a:pt x="0" y="195"/>
                    <a:pt x="0" y="126"/>
                  </a:cubicBezTo>
                  <a:lnTo>
                    <a:pt x="0" y="126"/>
                  </a:lnTo>
                  <a:cubicBezTo>
                    <a:pt x="0" y="56"/>
                    <a:pt x="57" y="0"/>
                    <a:pt x="126" y="0"/>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grpSp>
      <p:sp>
        <p:nvSpPr>
          <p:cNvPr id="21" name="Parallelogram 20"/>
          <p:cNvSpPr/>
          <p:nvPr userDrawn="1"/>
        </p:nvSpPr>
        <p:spPr>
          <a:xfrm>
            <a:off x="10516594" y="5122896"/>
            <a:ext cx="914757" cy="1383712"/>
          </a:xfrm>
          <a:prstGeom prst="parallelogram">
            <a:avLst>
              <a:gd name="adj" fmla="val 34882"/>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2" name="Parallelogram 21"/>
          <p:cNvSpPr/>
          <p:nvPr userDrawn="1"/>
        </p:nvSpPr>
        <p:spPr>
          <a:xfrm>
            <a:off x="11061809" y="5975400"/>
            <a:ext cx="1807949" cy="1165673"/>
          </a:xfrm>
          <a:prstGeom prst="parallelogram">
            <a:avLst>
              <a:gd name="adj" fmla="val 23861"/>
            </a:avLst>
          </a:prstGeom>
          <a:solidFill>
            <a:srgbClr val="D9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3" name="Parallelogram 22"/>
          <p:cNvSpPr/>
          <p:nvPr userDrawn="1"/>
        </p:nvSpPr>
        <p:spPr>
          <a:xfrm>
            <a:off x="226308" y="76200"/>
            <a:ext cx="427550" cy="1383712"/>
          </a:xfrm>
          <a:prstGeom prst="parallelogram">
            <a:avLst>
              <a:gd name="adj" fmla="val 77028"/>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5" name="Parallelogram 24"/>
          <p:cNvSpPr/>
          <p:nvPr userDrawn="1"/>
        </p:nvSpPr>
        <p:spPr>
          <a:xfrm>
            <a:off x="2499300" y="3256064"/>
            <a:ext cx="1314023" cy="5438671"/>
          </a:xfrm>
          <a:prstGeom prst="parallelogram">
            <a:avLst>
              <a:gd name="adj" fmla="val 93522"/>
            </a:avLst>
          </a:prstGeom>
          <a:solidFill>
            <a:srgbClr val="D9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3" name="Content Placeholder 2"/>
          <p:cNvSpPr>
            <a:spLocks noGrp="1"/>
          </p:cNvSpPr>
          <p:nvPr>
            <p:ph idx="1"/>
          </p:nvPr>
        </p:nvSpPr>
        <p:spPr>
          <a:xfrm>
            <a:off x="608367" y="1092448"/>
            <a:ext cx="10977091" cy="5079752"/>
          </a:xfrm>
        </p:spPr>
        <p:txBody>
          <a:bodyPr/>
          <a:lstStyle>
            <a:lvl1pPr marL="0" indent="0">
              <a:buNone/>
              <a:defRPr sz="2800">
                <a:latin typeface="Segoe UI" panose="020B0502040204020203" pitchFamily="34" charset="0"/>
                <a:ea typeface="Segoe UI" panose="020B0502040204020203" pitchFamily="34" charset="0"/>
                <a:cs typeface="Segoe UI" panose="020B0502040204020203" pitchFamily="34" charset="0"/>
              </a:defRPr>
            </a:lvl1pPr>
            <a:lvl2pPr marL="742950" indent="-285750">
              <a:buFont typeface="Wingdings" pitchFamily="2" charset="2"/>
              <a:buChar char="q"/>
              <a:defRPr sz="2400">
                <a:latin typeface="Segoe UI" panose="020B0502040204020203" pitchFamily="34" charset="0"/>
                <a:ea typeface="Segoe UI" panose="020B0502040204020203" pitchFamily="34" charset="0"/>
                <a:cs typeface="Segoe UI" panose="020B0502040204020203" pitchFamily="34" charset="0"/>
              </a:defRPr>
            </a:lvl2pPr>
            <a:lvl3pPr marL="1143000" indent="-228600">
              <a:buFont typeface="Wingdings" pitchFamily="2" charset="2"/>
              <a:buChar char="q"/>
              <a:defRPr sz="2000">
                <a:latin typeface="Segoe UI" panose="020B0502040204020203" pitchFamily="34" charset="0"/>
                <a:ea typeface="Segoe UI" panose="020B0502040204020203" pitchFamily="34" charset="0"/>
                <a:cs typeface="Segoe UI" panose="020B0502040204020203" pitchFamily="34" charset="0"/>
              </a:defRPr>
            </a:lvl3pPr>
            <a:lvl4pPr marL="1600200" indent="-228600">
              <a:buFont typeface="Wingdings" pitchFamily="2" charset="2"/>
              <a:buChar char="q"/>
              <a:defRPr sz="1800">
                <a:latin typeface="Segoe UI" panose="020B0502040204020203" pitchFamily="34" charset="0"/>
                <a:ea typeface="Segoe UI" panose="020B0502040204020203" pitchFamily="34" charset="0"/>
                <a:cs typeface="Segoe UI" panose="020B0502040204020203" pitchFamily="34" charset="0"/>
              </a:defRPr>
            </a:lvl4pPr>
            <a:lvl5pPr marL="2057400" indent="-228600">
              <a:buFont typeface="Wingdings" pitchFamily="2" charset="2"/>
              <a:buChar char="q"/>
              <a:defRPr sz="1800">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07459" y="76200"/>
            <a:ext cx="9047311" cy="859442"/>
          </a:xfrm>
        </p:spPr>
        <p:txBody>
          <a:bodyPr>
            <a:normAutofit/>
            <a:scene3d>
              <a:camera prst="orthographicFront"/>
              <a:lightRig rig="threePt" dir="t"/>
            </a:scene3d>
            <a:sp3d extrusionH="38100" prstMaterial="metal">
              <a:bevelT w="38100" h="19050"/>
            </a:sp3d>
          </a:bodyPr>
          <a:lstStyle>
            <a:lvl1pPr algn="l" defTabSz="914400" rtl="0" eaLnBrk="1" latinLnBrk="0" hangingPunct="1">
              <a:spcBef>
                <a:spcPct val="0"/>
              </a:spcBef>
              <a:buNone/>
              <a:defRPr lang="en-US" sz="3200" b="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6383522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50"/>
                                        <p:tgtEl>
                                          <p:spTgt spid="4"/>
                                        </p:tgtEl>
                                      </p:cBhvr>
                                    </p:animEffect>
                                  </p:childTnLst>
                                </p:cTn>
                              </p:par>
                            </p:childTnLst>
                          </p:cTn>
                        </p:par>
                        <p:par>
                          <p:cTn id="8" fill="hold">
                            <p:stCondLst>
                              <p:cond delay="250"/>
                            </p:stCondLst>
                            <p:childTnLst>
                              <p:par>
                                <p:cTn id="9" presetID="2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Lst>
  </p:timing>
  <p:extLst mod="1">
    <p:ext uri="{DCECCB84-F9BA-43D5-87BE-67443E8EF086}">
      <p15:sldGuideLst xmlns:p15="http://schemas.microsoft.com/office/powerpoint/2012/main">
        <p15:guide id="4294967295" orient="horz" pos="2160">
          <p15:clr>
            <a:srgbClr val="FBAE40"/>
          </p15:clr>
        </p15:guide>
        <p15:guide id="4294967295" pos="38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6" name="Parallelogram 25"/>
          <p:cNvSpPr/>
          <p:nvPr userDrawn="1"/>
        </p:nvSpPr>
        <p:spPr>
          <a:xfrm>
            <a:off x="9384438" y="-230031"/>
            <a:ext cx="3557440" cy="1165673"/>
          </a:xfrm>
          <a:prstGeom prst="parallelogram">
            <a:avLst>
              <a:gd name="adj" fmla="val 21916"/>
            </a:avLst>
          </a:prstGeom>
          <a:solidFill>
            <a:srgbClr val="D9DBD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4" name="Parallelogram 3"/>
          <p:cNvSpPr/>
          <p:nvPr userDrawn="1"/>
        </p:nvSpPr>
        <p:spPr>
          <a:xfrm>
            <a:off x="518933" y="-432172"/>
            <a:ext cx="914757" cy="1383712"/>
          </a:xfrm>
          <a:prstGeom prst="parallelogram">
            <a:avLst>
              <a:gd name="adj" fmla="val 34882"/>
            </a:avLst>
          </a:prstGeom>
          <a:solidFill>
            <a:srgbClr val="D9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6" name="Rectangle 5"/>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grpSp>
        <p:nvGrpSpPr>
          <p:cNvPr id="12" name="Group 11"/>
          <p:cNvGrpSpPr/>
          <p:nvPr userDrawn="1"/>
        </p:nvGrpSpPr>
        <p:grpSpPr>
          <a:xfrm>
            <a:off x="9945171" y="314454"/>
            <a:ext cx="1889927" cy="382934"/>
            <a:chOff x="6931819" y="-1054294"/>
            <a:chExt cx="3884612" cy="787400"/>
          </a:xfrm>
          <a:solidFill>
            <a:schemeClr val="tx1"/>
          </a:solidFill>
          <a:effectLst/>
        </p:grpSpPr>
        <p:sp>
          <p:nvSpPr>
            <p:cNvPr id="9" name="Freeform 5"/>
            <p:cNvSpPr>
              <a:spLocks noEditPoints="1"/>
            </p:cNvSpPr>
            <p:nvPr userDrawn="1"/>
          </p:nvSpPr>
          <p:spPr bwMode="auto">
            <a:xfrm>
              <a:off x="6931819" y="-1054294"/>
              <a:ext cx="3884612" cy="787400"/>
            </a:xfrm>
            <a:custGeom>
              <a:avLst/>
              <a:gdLst>
                <a:gd name="T0" fmla="*/ 1104 w 10776"/>
                <a:gd name="T1" fmla="*/ 0 h 2155"/>
                <a:gd name="T2" fmla="*/ 0 w 10776"/>
                <a:gd name="T3" fmla="*/ 1678 h 2155"/>
                <a:gd name="T4" fmla="*/ 247 w 10776"/>
                <a:gd name="T5" fmla="*/ 1678 h 2155"/>
                <a:gd name="T6" fmla="*/ 1524 w 10776"/>
                <a:gd name="T7" fmla="*/ 1147 h 2155"/>
                <a:gd name="T8" fmla="*/ 10537 w 10776"/>
                <a:gd name="T9" fmla="*/ 1349 h 2155"/>
                <a:gd name="T10" fmla="*/ 9868 w 10776"/>
                <a:gd name="T11" fmla="*/ 621 h 2155"/>
                <a:gd name="T12" fmla="*/ 9556 w 10776"/>
                <a:gd name="T13" fmla="*/ 1349 h 2155"/>
                <a:gd name="T14" fmla="*/ 10250 w 10776"/>
                <a:gd name="T15" fmla="*/ 1530 h 2155"/>
                <a:gd name="T16" fmla="*/ 10776 w 10776"/>
                <a:gd name="T17" fmla="*/ 1349 h 2155"/>
                <a:gd name="T18" fmla="*/ 9866 w 10776"/>
                <a:gd name="T19" fmla="*/ 1796 h 2155"/>
                <a:gd name="T20" fmla="*/ 9322 w 10776"/>
                <a:gd name="T21" fmla="*/ 817 h 2155"/>
                <a:gd name="T22" fmla="*/ 10256 w 10776"/>
                <a:gd name="T23" fmla="*/ 354 h 2155"/>
                <a:gd name="T24" fmla="*/ 8383 w 10776"/>
                <a:gd name="T25" fmla="*/ 1520 h 2155"/>
                <a:gd name="T26" fmla="*/ 8057 w 10776"/>
                <a:gd name="T27" fmla="*/ 620 h 2155"/>
                <a:gd name="T28" fmla="*/ 7381 w 10776"/>
                <a:gd name="T29" fmla="*/ 797 h 2155"/>
                <a:gd name="T30" fmla="*/ 8383 w 10776"/>
                <a:gd name="T31" fmla="*/ 1520 h 2155"/>
                <a:gd name="T32" fmla="*/ 8006 w 10776"/>
                <a:gd name="T33" fmla="*/ 2155 h 2155"/>
                <a:gd name="T34" fmla="*/ 7820 w 10776"/>
                <a:gd name="T35" fmla="*/ 2006 h 2155"/>
                <a:gd name="T36" fmla="*/ 8272 w 10776"/>
                <a:gd name="T37" fmla="*/ 1861 h 2155"/>
                <a:gd name="T38" fmla="*/ 7361 w 10776"/>
                <a:gd name="T39" fmla="*/ 1708 h 2155"/>
                <a:gd name="T40" fmla="*/ 7320 w 10776"/>
                <a:gd name="T41" fmla="*/ 455 h 2155"/>
                <a:gd name="T42" fmla="*/ 8398 w 10776"/>
                <a:gd name="T43" fmla="*/ 437 h 2155"/>
                <a:gd name="T44" fmla="*/ 6916 w 10776"/>
                <a:gd name="T45" fmla="*/ 1678 h 2155"/>
                <a:gd name="T46" fmla="*/ 6683 w 10776"/>
                <a:gd name="T47" fmla="*/ 1678 h 2155"/>
                <a:gd name="T48" fmla="*/ 6828 w 10776"/>
                <a:gd name="T49" fmla="*/ 470 h 2155"/>
                <a:gd name="T50" fmla="*/ 4760 w 10776"/>
                <a:gd name="T51" fmla="*/ 621 h 2155"/>
                <a:gd name="T52" fmla="*/ 4484 w 10776"/>
                <a:gd name="T53" fmla="*/ 800 h 2155"/>
                <a:gd name="T54" fmla="*/ 5165 w 10776"/>
                <a:gd name="T55" fmla="*/ 928 h 2155"/>
                <a:gd name="T56" fmla="*/ 5135 w 10776"/>
                <a:gd name="T57" fmla="*/ 1796 h 2155"/>
                <a:gd name="T58" fmla="*/ 4255 w 10776"/>
                <a:gd name="T59" fmla="*/ 1649 h 2155"/>
                <a:gd name="T60" fmla="*/ 5356 w 10776"/>
                <a:gd name="T61" fmla="*/ 1384 h 2155"/>
                <a:gd name="T62" fmla="*/ 4774 w 10776"/>
                <a:gd name="T63" fmla="*/ 1199 h 2155"/>
                <a:gd name="T64" fmla="*/ 4249 w 10776"/>
                <a:gd name="T65" fmla="*/ 724 h 2155"/>
                <a:gd name="T66" fmla="*/ 5800 w 10776"/>
                <a:gd name="T67" fmla="*/ 117 h 2155"/>
                <a:gd name="T68" fmla="*/ 6034 w 10776"/>
                <a:gd name="T69" fmla="*/ 117 h 2155"/>
                <a:gd name="T70" fmla="*/ 6494 w 10776"/>
                <a:gd name="T71" fmla="*/ 482 h 2155"/>
                <a:gd name="T72" fmla="*/ 6034 w 10776"/>
                <a:gd name="T73" fmla="*/ 618 h 2155"/>
                <a:gd name="T74" fmla="*/ 5887 w 10776"/>
                <a:gd name="T75" fmla="*/ 1796 h 2155"/>
                <a:gd name="T76" fmla="*/ 4760 w 10776"/>
                <a:gd name="T77" fmla="*/ 621 h 2155"/>
                <a:gd name="T78" fmla="*/ 3739 w 10776"/>
                <a:gd name="T79" fmla="*/ 652 h 2155"/>
                <a:gd name="T80" fmla="*/ 2863 w 10776"/>
                <a:gd name="T81" fmla="*/ 790 h 2155"/>
                <a:gd name="T82" fmla="*/ 4103 w 10776"/>
                <a:gd name="T83" fmla="*/ 1100 h 2155"/>
                <a:gd name="T84" fmla="*/ 3175 w 10776"/>
                <a:gd name="T85" fmla="*/ 1530 h 2155"/>
                <a:gd name="T86" fmla="*/ 3437 w 10776"/>
                <a:gd name="T87" fmla="*/ 1678 h 2155"/>
                <a:gd name="T88" fmla="*/ 2833 w 10776"/>
                <a:gd name="T89" fmla="*/ 1716 h 2155"/>
                <a:gd name="T90" fmla="*/ 2831 w 10776"/>
                <a:gd name="T91" fmla="*/ 439 h 2155"/>
                <a:gd name="T92" fmla="*/ 3934 w 10776"/>
                <a:gd name="T93" fmla="*/ 434 h 2155"/>
                <a:gd name="T94" fmla="*/ 2556 w 10776"/>
                <a:gd name="T95" fmla="*/ 504 h 2155"/>
                <a:gd name="T96" fmla="*/ 2097 w 10776"/>
                <a:gd name="T97" fmla="*/ 801 h 2155"/>
                <a:gd name="T98" fmla="*/ 1946 w 10776"/>
                <a:gd name="T99" fmla="*/ 1796 h 2155"/>
                <a:gd name="T100" fmla="*/ 2039 w 10776"/>
                <a:gd name="T101" fmla="*/ 442 h 2155"/>
                <a:gd name="T102" fmla="*/ 2556 w 10776"/>
                <a:gd name="T103" fmla="*/ 472 h 2155"/>
                <a:gd name="T104" fmla="*/ 9003 w 10776"/>
                <a:gd name="T105" fmla="*/ 1796 h 2155"/>
                <a:gd name="T106" fmla="*/ 8858 w 10776"/>
                <a:gd name="T107" fmla="*/ 587 h 2155"/>
                <a:gd name="T108" fmla="*/ 9091 w 10776"/>
                <a:gd name="T109" fmla="*/ 587 h 2155"/>
                <a:gd name="T110" fmla="*/ 1385 w 10776"/>
                <a:gd name="T111" fmla="*/ 297 h 2155"/>
                <a:gd name="T112" fmla="*/ 1385 w 10776"/>
                <a:gd name="T113" fmla="*/ 933 h 2155"/>
                <a:gd name="T114" fmla="*/ 247 w 10776"/>
                <a:gd name="T115" fmla="*/ 264 h 2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76" h="2155">
                  <a:moveTo>
                    <a:pt x="1727" y="485"/>
                  </a:moveTo>
                  <a:cubicBezTo>
                    <a:pt x="1727" y="303"/>
                    <a:pt x="1660" y="167"/>
                    <a:pt x="1524" y="84"/>
                  </a:cubicBezTo>
                  <a:cubicBezTo>
                    <a:pt x="1426" y="25"/>
                    <a:pt x="1258" y="0"/>
                    <a:pt x="1104" y="0"/>
                  </a:cubicBezTo>
                  <a:lnTo>
                    <a:pt x="86" y="0"/>
                  </a:lnTo>
                  <a:cubicBezTo>
                    <a:pt x="29" y="0"/>
                    <a:pt x="0" y="39"/>
                    <a:pt x="0" y="117"/>
                  </a:cubicBezTo>
                  <a:lnTo>
                    <a:pt x="0" y="1678"/>
                  </a:lnTo>
                  <a:cubicBezTo>
                    <a:pt x="0" y="1757"/>
                    <a:pt x="29" y="1796"/>
                    <a:pt x="86" y="1796"/>
                  </a:cubicBezTo>
                  <a:lnTo>
                    <a:pt x="160" y="1796"/>
                  </a:lnTo>
                  <a:cubicBezTo>
                    <a:pt x="218" y="1796"/>
                    <a:pt x="247" y="1757"/>
                    <a:pt x="247" y="1678"/>
                  </a:cubicBezTo>
                  <a:lnTo>
                    <a:pt x="247" y="1231"/>
                  </a:lnTo>
                  <a:lnTo>
                    <a:pt x="1104" y="1231"/>
                  </a:lnTo>
                  <a:cubicBezTo>
                    <a:pt x="1258" y="1231"/>
                    <a:pt x="1426" y="1207"/>
                    <a:pt x="1524" y="1147"/>
                  </a:cubicBezTo>
                  <a:cubicBezTo>
                    <a:pt x="1660" y="1065"/>
                    <a:pt x="1727" y="961"/>
                    <a:pt x="1727" y="779"/>
                  </a:cubicBezTo>
                  <a:lnTo>
                    <a:pt x="1727" y="485"/>
                  </a:lnTo>
                  <a:close/>
                  <a:moveTo>
                    <a:pt x="10537" y="1349"/>
                  </a:moveTo>
                  <a:lnTo>
                    <a:pt x="10537" y="793"/>
                  </a:lnTo>
                  <a:cubicBezTo>
                    <a:pt x="10537" y="678"/>
                    <a:pt x="10441" y="621"/>
                    <a:pt x="10249" y="621"/>
                  </a:cubicBezTo>
                  <a:lnTo>
                    <a:pt x="9868" y="621"/>
                  </a:lnTo>
                  <a:cubicBezTo>
                    <a:pt x="9799" y="621"/>
                    <a:pt x="9736" y="632"/>
                    <a:pt x="9681" y="655"/>
                  </a:cubicBezTo>
                  <a:cubicBezTo>
                    <a:pt x="9598" y="690"/>
                    <a:pt x="9556" y="744"/>
                    <a:pt x="9556" y="817"/>
                  </a:cubicBezTo>
                  <a:lnTo>
                    <a:pt x="9556" y="1349"/>
                  </a:lnTo>
                  <a:cubicBezTo>
                    <a:pt x="9556" y="1419"/>
                    <a:pt x="9598" y="1470"/>
                    <a:pt x="9683" y="1500"/>
                  </a:cubicBezTo>
                  <a:cubicBezTo>
                    <a:pt x="9738" y="1520"/>
                    <a:pt x="9800" y="1530"/>
                    <a:pt x="9869" y="1530"/>
                  </a:cubicBezTo>
                  <a:lnTo>
                    <a:pt x="10250" y="1530"/>
                  </a:lnTo>
                  <a:cubicBezTo>
                    <a:pt x="10311" y="1530"/>
                    <a:pt x="10368" y="1519"/>
                    <a:pt x="10423" y="1496"/>
                  </a:cubicBezTo>
                  <a:cubicBezTo>
                    <a:pt x="10499" y="1463"/>
                    <a:pt x="10537" y="1415"/>
                    <a:pt x="10537" y="1349"/>
                  </a:cubicBezTo>
                  <a:close/>
                  <a:moveTo>
                    <a:pt x="10776" y="1349"/>
                  </a:moveTo>
                  <a:cubicBezTo>
                    <a:pt x="10776" y="1515"/>
                    <a:pt x="10713" y="1638"/>
                    <a:pt x="10589" y="1716"/>
                  </a:cubicBezTo>
                  <a:cubicBezTo>
                    <a:pt x="10503" y="1769"/>
                    <a:pt x="10392" y="1796"/>
                    <a:pt x="10256" y="1796"/>
                  </a:cubicBezTo>
                  <a:lnTo>
                    <a:pt x="9866" y="1796"/>
                  </a:lnTo>
                  <a:cubicBezTo>
                    <a:pt x="9614" y="1796"/>
                    <a:pt x="9448" y="1712"/>
                    <a:pt x="9366" y="1543"/>
                  </a:cubicBezTo>
                  <a:cubicBezTo>
                    <a:pt x="9337" y="1482"/>
                    <a:pt x="9322" y="1418"/>
                    <a:pt x="9322" y="1349"/>
                  </a:cubicBezTo>
                  <a:lnTo>
                    <a:pt x="9322" y="817"/>
                  </a:lnTo>
                  <a:cubicBezTo>
                    <a:pt x="9322" y="700"/>
                    <a:pt x="9362" y="598"/>
                    <a:pt x="9443" y="512"/>
                  </a:cubicBezTo>
                  <a:cubicBezTo>
                    <a:pt x="9542" y="406"/>
                    <a:pt x="9683" y="354"/>
                    <a:pt x="9865" y="354"/>
                  </a:cubicBezTo>
                  <a:lnTo>
                    <a:pt x="10256" y="354"/>
                  </a:lnTo>
                  <a:cubicBezTo>
                    <a:pt x="10603" y="354"/>
                    <a:pt x="10776" y="507"/>
                    <a:pt x="10776" y="814"/>
                  </a:cubicBezTo>
                  <a:lnTo>
                    <a:pt x="10776" y="1349"/>
                  </a:lnTo>
                  <a:close/>
                  <a:moveTo>
                    <a:pt x="8383" y="1520"/>
                  </a:moveTo>
                  <a:lnTo>
                    <a:pt x="8383" y="820"/>
                  </a:lnTo>
                  <a:cubicBezTo>
                    <a:pt x="8383" y="747"/>
                    <a:pt x="8339" y="693"/>
                    <a:pt x="8251" y="657"/>
                  </a:cubicBezTo>
                  <a:cubicBezTo>
                    <a:pt x="8190" y="632"/>
                    <a:pt x="8125" y="620"/>
                    <a:pt x="8057" y="620"/>
                  </a:cubicBezTo>
                  <a:lnTo>
                    <a:pt x="7686" y="620"/>
                  </a:lnTo>
                  <a:cubicBezTo>
                    <a:pt x="7600" y="620"/>
                    <a:pt x="7537" y="626"/>
                    <a:pt x="7498" y="638"/>
                  </a:cubicBezTo>
                  <a:cubicBezTo>
                    <a:pt x="7420" y="663"/>
                    <a:pt x="7381" y="716"/>
                    <a:pt x="7381" y="797"/>
                  </a:cubicBezTo>
                  <a:lnTo>
                    <a:pt x="7381" y="1335"/>
                  </a:lnTo>
                  <a:cubicBezTo>
                    <a:pt x="7381" y="1458"/>
                    <a:pt x="7497" y="1520"/>
                    <a:pt x="7730" y="1520"/>
                  </a:cubicBezTo>
                  <a:lnTo>
                    <a:pt x="8383" y="1520"/>
                  </a:lnTo>
                  <a:close/>
                  <a:moveTo>
                    <a:pt x="8620" y="1749"/>
                  </a:moveTo>
                  <a:cubicBezTo>
                    <a:pt x="8620" y="1915"/>
                    <a:pt x="8544" y="2004"/>
                    <a:pt x="8389" y="2081"/>
                  </a:cubicBezTo>
                  <a:cubicBezTo>
                    <a:pt x="8281" y="2135"/>
                    <a:pt x="8152" y="2155"/>
                    <a:pt x="8006" y="2155"/>
                  </a:cubicBezTo>
                  <a:lnTo>
                    <a:pt x="7907" y="2155"/>
                  </a:lnTo>
                  <a:cubicBezTo>
                    <a:pt x="7849" y="2155"/>
                    <a:pt x="7820" y="2116"/>
                    <a:pt x="7820" y="2038"/>
                  </a:cubicBezTo>
                  <a:lnTo>
                    <a:pt x="7820" y="2006"/>
                  </a:lnTo>
                  <a:cubicBezTo>
                    <a:pt x="7820" y="1928"/>
                    <a:pt x="7849" y="1889"/>
                    <a:pt x="7907" y="1889"/>
                  </a:cubicBezTo>
                  <a:lnTo>
                    <a:pt x="8078" y="1889"/>
                  </a:lnTo>
                  <a:cubicBezTo>
                    <a:pt x="8119" y="1889"/>
                    <a:pt x="8217" y="1881"/>
                    <a:pt x="8272" y="1861"/>
                  </a:cubicBezTo>
                  <a:cubicBezTo>
                    <a:pt x="8328" y="1840"/>
                    <a:pt x="8379" y="1816"/>
                    <a:pt x="8379" y="1785"/>
                  </a:cubicBezTo>
                  <a:lnTo>
                    <a:pt x="7735" y="1785"/>
                  </a:lnTo>
                  <a:cubicBezTo>
                    <a:pt x="7585" y="1785"/>
                    <a:pt x="7460" y="1759"/>
                    <a:pt x="7361" y="1708"/>
                  </a:cubicBezTo>
                  <a:cubicBezTo>
                    <a:pt x="7218" y="1633"/>
                    <a:pt x="7147" y="1510"/>
                    <a:pt x="7147" y="1339"/>
                  </a:cubicBezTo>
                  <a:lnTo>
                    <a:pt x="7147" y="804"/>
                  </a:lnTo>
                  <a:cubicBezTo>
                    <a:pt x="7147" y="652"/>
                    <a:pt x="7205" y="536"/>
                    <a:pt x="7320" y="455"/>
                  </a:cubicBezTo>
                  <a:cubicBezTo>
                    <a:pt x="7417" y="387"/>
                    <a:pt x="7534" y="354"/>
                    <a:pt x="7673" y="354"/>
                  </a:cubicBezTo>
                  <a:lnTo>
                    <a:pt x="8018" y="354"/>
                  </a:lnTo>
                  <a:cubicBezTo>
                    <a:pt x="8166" y="354"/>
                    <a:pt x="8293" y="381"/>
                    <a:pt x="8398" y="437"/>
                  </a:cubicBezTo>
                  <a:cubicBezTo>
                    <a:pt x="8546" y="515"/>
                    <a:pt x="8620" y="638"/>
                    <a:pt x="8620" y="807"/>
                  </a:cubicBezTo>
                  <a:lnTo>
                    <a:pt x="8620" y="1749"/>
                  </a:lnTo>
                  <a:close/>
                  <a:moveTo>
                    <a:pt x="6916" y="1678"/>
                  </a:moveTo>
                  <a:cubicBezTo>
                    <a:pt x="6916" y="1757"/>
                    <a:pt x="6887" y="1796"/>
                    <a:pt x="6828" y="1796"/>
                  </a:cubicBezTo>
                  <a:lnTo>
                    <a:pt x="6770" y="1796"/>
                  </a:lnTo>
                  <a:cubicBezTo>
                    <a:pt x="6712" y="1796"/>
                    <a:pt x="6683" y="1757"/>
                    <a:pt x="6683" y="1678"/>
                  </a:cubicBezTo>
                  <a:lnTo>
                    <a:pt x="6683" y="587"/>
                  </a:lnTo>
                  <a:cubicBezTo>
                    <a:pt x="6683" y="509"/>
                    <a:pt x="6712" y="470"/>
                    <a:pt x="6770" y="470"/>
                  </a:cubicBezTo>
                  <a:lnTo>
                    <a:pt x="6828" y="470"/>
                  </a:lnTo>
                  <a:cubicBezTo>
                    <a:pt x="6887" y="470"/>
                    <a:pt x="6916" y="509"/>
                    <a:pt x="6916" y="587"/>
                  </a:cubicBezTo>
                  <a:lnTo>
                    <a:pt x="6916" y="1678"/>
                  </a:lnTo>
                  <a:close/>
                  <a:moveTo>
                    <a:pt x="4760" y="621"/>
                  </a:moveTo>
                  <a:cubicBezTo>
                    <a:pt x="4671" y="621"/>
                    <a:pt x="4618" y="623"/>
                    <a:pt x="4601" y="625"/>
                  </a:cubicBezTo>
                  <a:cubicBezTo>
                    <a:pt x="4523" y="639"/>
                    <a:pt x="4484" y="672"/>
                    <a:pt x="4484" y="724"/>
                  </a:cubicBezTo>
                  <a:lnTo>
                    <a:pt x="4484" y="800"/>
                  </a:lnTo>
                  <a:cubicBezTo>
                    <a:pt x="4484" y="851"/>
                    <a:pt x="4510" y="886"/>
                    <a:pt x="4562" y="905"/>
                  </a:cubicBezTo>
                  <a:cubicBezTo>
                    <a:pt x="4603" y="921"/>
                    <a:pt x="4675" y="928"/>
                    <a:pt x="4777" y="928"/>
                  </a:cubicBezTo>
                  <a:lnTo>
                    <a:pt x="5165" y="928"/>
                  </a:lnTo>
                  <a:cubicBezTo>
                    <a:pt x="5455" y="928"/>
                    <a:pt x="5599" y="1059"/>
                    <a:pt x="5599" y="1319"/>
                  </a:cubicBezTo>
                  <a:lnTo>
                    <a:pt x="5599" y="1384"/>
                  </a:lnTo>
                  <a:cubicBezTo>
                    <a:pt x="5599" y="1659"/>
                    <a:pt x="5444" y="1796"/>
                    <a:pt x="5135" y="1796"/>
                  </a:cubicBezTo>
                  <a:lnTo>
                    <a:pt x="4341" y="1796"/>
                  </a:lnTo>
                  <a:cubicBezTo>
                    <a:pt x="4284" y="1796"/>
                    <a:pt x="4255" y="1757"/>
                    <a:pt x="4255" y="1678"/>
                  </a:cubicBezTo>
                  <a:lnTo>
                    <a:pt x="4255" y="1649"/>
                  </a:lnTo>
                  <a:cubicBezTo>
                    <a:pt x="4255" y="1570"/>
                    <a:pt x="4284" y="1530"/>
                    <a:pt x="4341" y="1530"/>
                  </a:cubicBezTo>
                  <a:lnTo>
                    <a:pt x="5137" y="1530"/>
                  </a:lnTo>
                  <a:cubicBezTo>
                    <a:pt x="5283" y="1530"/>
                    <a:pt x="5356" y="1481"/>
                    <a:pt x="5356" y="1384"/>
                  </a:cubicBezTo>
                  <a:lnTo>
                    <a:pt x="5356" y="1330"/>
                  </a:lnTo>
                  <a:cubicBezTo>
                    <a:pt x="5356" y="1243"/>
                    <a:pt x="5289" y="1199"/>
                    <a:pt x="5155" y="1199"/>
                  </a:cubicBezTo>
                  <a:lnTo>
                    <a:pt x="4774" y="1199"/>
                  </a:lnTo>
                  <a:cubicBezTo>
                    <a:pt x="4626" y="1199"/>
                    <a:pt x="4513" y="1179"/>
                    <a:pt x="4435" y="1140"/>
                  </a:cubicBezTo>
                  <a:cubicBezTo>
                    <a:pt x="4311" y="1078"/>
                    <a:pt x="4249" y="966"/>
                    <a:pt x="4249" y="803"/>
                  </a:cubicBezTo>
                  <a:lnTo>
                    <a:pt x="4249" y="724"/>
                  </a:lnTo>
                  <a:cubicBezTo>
                    <a:pt x="4249" y="477"/>
                    <a:pt x="4418" y="354"/>
                    <a:pt x="4755" y="354"/>
                  </a:cubicBezTo>
                  <a:lnTo>
                    <a:pt x="5800" y="354"/>
                  </a:lnTo>
                  <a:lnTo>
                    <a:pt x="5800" y="117"/>
                  </a:lnTo>
                  <a:cubicBezTo>
                    <a:pt x="5800" y="39"/>
                    <a:pt x="5829" y="0"/>
                    <a:pt x="5887" y="0"/>
                  </a:cubicBezTo>
                  <a:lnTo>
                    <a:pt x="5948" y="0"/>
                  </a:lnTo>
                  <a:cubicBezTo>
                    <a:pt x="6006" y="0"/>
                    <a:pt x="6034" y="39"/>
                    <a:pt x="6034" y="117"/>
                  </a:cubicBezTo>
                  <a:lnTo>
                    <a:pt x="6034" y="365"/>
                  </a:lnTo>
                  <a:lnTo>
                    <a:pt x="6406" y="365"/>
                  </a:lnTo>
                  <a:cubicBezTo>
                    <a:pt x="6465" y="365"/>
                    <a:pt x="6494" y="404"/>
                    <a:pt x="6494" y="482"/>
                  </a:cubicBezTo>
                  <a:lnTo>
                    <a:pt x="6494" y="513"/>
                  </a:lnTo>
                  <a:cubicBezTo>
                    <a:pt x="6494" y="592"/>
                    <a:pt x="6465" y="618"/>
                    <a:pt x="6406" y="618"/>
                  </a:cubicBezTo>
                  <a:lnTo>
                    <a:pt x="6034" y="618"/>
                  </a:lnTo>
                  <a:lnTo>
                    <a:pt x="6034" y="1678"/>
                  </a:lnTo>
                  <a:cubicBezTo>
                    <a:pt x="6034" y="1757"/>
                    <a:pt x="6006" y="1796"/>
                    <a:pt x="5948" y="1796"/>
                  </a:cubicBezTo>
                  <a:lnTo>
                    <a:pt x="5887" y="1796"/>
                  </a:lnTo>
                  <a:cubicBezTo>
                    <a:pt x="5829" y="1796"/>
                    <a:pt x="5800" y="1757"/>
                    <a:pt x="5800" y="1678"/>
                  </a:cubicBezTo>
                  <a:lnTo>
                    <a:pt x="5800" y="619"/>
                  </a:lnTo>
                  <a:lnTo>
                    <a:pt x="4760" y="621"/>
                  </a:lnTo>
                  <a:close/>
                  <a:moveTo>
                    <a:pt x="3874" y="956"/>
                  </a:moveTo>
                  <a:lnTo>
                    <a:pt x="3874" y="778"/>
                  </a:lnTo>
                  <a:cubicBezTo>
                    <a:pt x="3874" y="724"/>
                    <a:pt x="3829" y="682"/>
                    <a:pt x="3739" y="652"/>
                  </a:cubicBezTo>
                  <a:cubicBezTo>
                    <a:pt x="3676" y="631"/>
                    <a:pt x="3615" y="621"/>
                    <a:pt x="3557" y="621"/>
                  </a:cubicBezTo>
                  <a:lnTo>
                    <a:pt x="3217" y="621"/>
                  </a:lnTo>
                  <a:cubicBezTo>
                    <a:pt x="2981" y="621"/>
                    <a:pt x="2863" y="677"/>
                    <a:pt x="2863" y="790"/>
                  </a:cubicBezTo>
                  <a:lnTo>
                    <a:pt x="2863" y="956"/>
                  </a:lnTo>
                  <a:lnTo>
                    <a:pt x="3874" y="956"/>
                  </a:lnTo>
                  <a:close/>
                  <a:moveTo>
                    <a:pt x="4103" y="1100"/>
                  </a:moveTo>
                  <a:cubicBezTo>
                    <a:pt x="4103" y="1188"/>
                    <a:pt x="4080" y="1231"/>
                    <a:pt x="4037" y="1231"/>
                  </a:cubicBezTo>
                  <a:lnTo>
                    <a:pt x="2871" y="1231"/>
                  </a:lnTo>
                  <a:cubicBezTo>
                    <a:pt x="2871" y="1431"/>
                    <a:pt x="2972" y="1530"/>
                    <a:pt x="3175" y="1530"/>
                  </a:cubicBezTo>
                  <a:lnTo>
                    <a:pt x="3350" y="1530"/>
                  </a:lnTo>
                  <a:cubicBezTo>
                    <a:pt x="3408" y="1530"/>
                    <a:pt x="3437" y="1570"/>
                    <a:pt x="3437" y="1649"/>
                  </a:cubicBezTo>
                  <a:lnTo>
                    <a:pt x="3437" y="1678"/>
                  </a:lnTo>
                  <a:cubicBezTo>
                    <a:pt x="3437" y="1757"/>
                    <a:pt x="3408" y="1796"/>
                    <a:pt x="3350" y="1796"/>
                  </a:cubicBezTo>
                  <a:lnTo>
                    <a:pt x="3200" y="1796"/>
                  </a:lnTo>
                  <a:cubicBezTo>
                    <a:pt x="3050" y="1796"/>
                    <a:pt x="2928" y="1769"/>
                    <a:pt x="2833" y="1716"/>
                  </a:cubicBezTo>
                  <a:cubicBezTo>
                    <a:pt x="2697" y="1640"/>
                    <a:pt x="2629" y="1515"/>
                    <a:pt x="2629" y="1340"/>
                  </a:cubicBezTo>
                  <a:lnTo>
                    <a:pt x="2629" y="809"/>
                  </a:lnTo>
                  <a:cubicBezTo>
                    <a:pt x="2629" y="643"/>
                    <a:pt x="2696" y="520"/>
                    <a:pt x="2831" y="439"/>
                  </a:cubicBezTo>
                  <a:cubicBezTo>
                    <a:pt x="2928" y="381"/>
                    <a:pt x="3049" y="352"/>
                    <a:pt x="3191" y="352"/>
                  </a:cubicBezTo>
                  <a:lnTo>
                    <a:pt x="3629" y="352"/>
                  </a:lnTo>
                  <a:cubicBezTo>
                    <a:pt x="3748" y="352"/>
                    <a:pt x="3849" y="379"/>
                    <a:pt x="3934" y="434"/>
                  </a:cubicBezTo>
                  <a:cubicBezTo>
                    <a:pt x="4047" y="505"/>
                    <a:pt x="4103" y="611"/>
                    <a:pt x="4103" y="752"/>
                  </a:cubicBezTo>
                  <a:lnTo>
                    <a:pt x="4103" y="1100"/>
                  </a:lnTo>
                  <a:close/>
                  <a:moveTo>
                    <a:pt x="2556" y="504"/>
                  </a:moveTo>
                  <a:cubicBezTo>
                    <a:pt x="2556" y="582"/>
                    <a:pt x="2527" y="621"/>
                    <a:pt x="2468" y="621"/>
                  </a:cubicBezTo>
                  <a:lnTo>
                    <a:pt x="2360" y="621"/>
                  </a:lnTo>
                  <a:cubicBezTo>
                    <a:pt x="2185" y="621"/>
                    <a:pt x="2097" y="681"/>
                    <a:pt x="2097" y="801"/>
                  </a:cubicBezTo>
                  <a:lnTo>
                    <a:pt x="2097" y="1678"/>
                  </a:lnTo>
                  <a:cubicBezTo>
                    <a:pt x="2097" y="1757"/>
                    <a:pt x="2068" y="1796"/>
                    <a:pt x="2011" y="1796"/>
                  </a:cubicBezTo>
                  <a:lnTo>
                    <a:pt x="1946" y="1796"/>
                  </a:lnTo>
                  <a:cubicBezTo>
                    <a:pt x="1889" y="1796"/>
                    <a:pt x="1860" y="1756"/>
                    <a:pt x="1860" y="1676"/>
                  </a:cubicBezTo>
                  <a:lnTo>
                    <a:pt x="1863" y="801"/>
                  </a:lnTo>
                  <a:cubicBezTo>
                    <a:pt x="1864" y="639"/>
                    <a:pt x="1922" y="520"/>
                    <a:pt x="2039" y="442"/>
                  </a:cubicBezTo>
                  <a:cubicBezTo>
                    <a:pt x="2129" y="383"/>
                    <a:pt x="2240" y="354"/>
                    <a:pt x="2374" y="354"/>
                  </a:cubicBezTo>
                  <a:lnTo>
                    <a:pt x="2468" y="354"/>
                  </a:lnTo>
                  <a:cubicBezTo>
                    <a:pt x="2527" y="354"/>
                    <a:pt x="2556" y="393"/>
                    <a:pt x="2556" y="472"/>
                  </a:cubicBezTo>
                  <a:lnTo>
                    <a:pt x="2556" y="504"/>
                  </a:lnTo>
                  <a:close/>
                  <a:moveTo>
                    <a:pt x="9091" y="1678"/>
                  </a:moveTo>
                  <a:cubicBezTo>
                    <a:pt x="9091" y="1757"/>
                    <a:pt x="9062" y="1796"/>
                    <a:pt x="9003" y="1796"/>
                  </a:cubicBezTo>
                  <a:lnTo>
                    <a:pt x="8945" y="1796"/>
                  </a:lnTo>
                  <a:cubicBezTo>
                    <a:pt x="8887" y="1796"/>
                    <a:pt x="8858" y="1757"/>
                    <a:pt x="8858" y="1678"/>
                  </a:cubicBezTo>
                  <a:lnTo>
                    <a:pt x="8858" y="587"/>
                  </a:lnTo>
                  <a:cubicBezTo>
                    <a:pt x="8858" y="509"/>
                    <a:pt x="8887" y="470"/>
                    <a:pt x="8945" y="470"/>
                  </a:cubicBezTo>
                  <a:lnTo>
                    <a:pt x="9003" y="470"/>
                  </a:lnTo>
                  <a:cubicBezTo>
                    <a:pt x="9062" y="470"/>
                    <a:pt x="9091" y="509"/>
                    <a:pt x="9091" y="587"/>
                  </a:cubicBezTo>
                  <a:lnTo>
                    <a:pt x="9091" y="1678"/>
                  </a:lnTo>
                  <a:close/>
                  <a:moveTo>
                    <a:pt x="1119" y="264"/>
                  </a:moveTo>
                  <a:cubicBezTo>
                    <a:pt x="1219" y="264"/>
                    <a:pt x="1336" y="271"/>
                    <a:pt x="1385" y="297"/>
                  </a:cubicBezTo>
                  <a:cubicBezTo>
                    <a:pt x="1445" y="329"/>
                    <a:pt x="1477" y="400"/>
                    <a:pt x="1481" y="479"/>
                  </a:cubicBezTo>
                  <a:lnTo>
                    <a:pt x="1482" y="767"/>
                  </a:lnTo>
                  <a:cubicBezTo>
                    <a:pt x="1482" y="856"/>
                    <a:pt x="1449" y="899"/>
                    <a:pt x="1385" y="933"/>
                  </a:cubicBezTo>
                  <a:cubicBezTo>
                    <a:pt x="1336" y="959"/>
                    <a:pt x="1219" y="966"/>
                    <a:pt x="1119" y="966"/>
                  </a:cubicBezTo>
                  <a:lnTo>
                    <a:pt x="247" y="966"/>
                  </a:lnTo>
                  <a:lnTo>
                    <a:pt x="247" y="264"/>
                  </a:lnTo>
                  <a:cubicBezTo>
                    <a:pt x="538" y="264"/>
                    <a:pt x="828" y="264"/>
                    <a:pt x="1119" y="264"/>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10" name="Freeform 6"/>
            <p:cNvSpPr>
              <a:spLocks/>
            </p:cNvSpPr>
            <p:nvPr userDrawn="1"/>
          </p:nvSpPr>
          <p:spPr bwMode="auto">
            <a:xfrm>
              <a:off x="9330531" y="-1035244"/>
              <a:ext cx="104775" cy="92075"/>
            </a:xfrm>
            <a:custGeom>
              <a:avLst/>
              <a:gdLst>
                <a:gd name="T0" fmla="*/ 126 w 289"/>
                <a:gd name="T1" fmla="*/ 0 h 252"/>
                <a:gd name="T2" fmla="*/ 163 w 289"/>
                <a:gd name="T3" fmla="*/ 0 h 252"/>
                <a:gd name="T4" fmla="*/ 289 w 289"/>
                <a:gd name="T5" fmla="*/ 126 h 252"/>
                <a:gd name="T6" fmla="*/ 289 w 289"/>
                <a:gd name="T7" fmla="*/ 126 h 252"/>
                <a:gd name="T8" fmla="*/ 163 w 289"/>
                <a:gd name="T9" fmla="*/ 252 h 252"/>
                <a:gd name="T10" fmla="*/ 126 w 289"/>
                <a:gd name="T11" fmla="*/ 252 h 252"/>
                <a:gd name="T12" fmla="*/ 0 w 289"/>
                <a:gd name="T13" fmla="*/ 126 h 252"/>
                <a:gd name="T14" fmla="*/ 0 w 289"/>
                <a:gd name="T15" fmla="*/ 126 h 252"/>
                <a:gd name="T16" fmla="*/ 126 w 28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252">
                  <a:moveTo>
                    <a:pt x="126" y="0"/>
                  </a:moveTo>
                  <a:lnTo>
                    <a:pt x="163" y="0"/>
                  </a:lnTo>
                  <a:cubicBezTo>
                    <a:pt x="233" y="0"/>
                    <a:pt x="289" y="56"/>
                    <a:pt x="289" y="126"/>
                  </a:cubicBezTo>
                  <a:lnTo>
                    <a:pt x="289" y="126"/>
                  </a:lnTo>
                  <a:cubicBezTo>
                    <a:pt x="289" y="195"/>
                    <a:pt x="233" y="252"/>
                    <a:pt x="163" y="252"/>
                  </a:cubicBezTo>
                  <a:lnTo>
                    <a:pt x="126" y="252"/>
                  </a:lnTo>
                  <a:cubicBezTo>
                    <a:pt x="56" y="252"/>
                    <a:pt x="0" y="195"/>
                    <a:pt x="0" y="126"/>
                  </a:cubicBezTo>
                  <a:lnTo>
                    <a:pt x="0" y="126"/>
                  </a:lnTo>
                  <a:cubicBezTo>
                    <a:pt x="0" y="56"/>
                    <a:pt x="56" y="0"/>
                    <a:pt x="126" y="0"/>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11" name="Freeform 7"/>
            <p:cNvSpPr>
              <a:spLocks/>
            </p:cNvSpPr>
            <p:nvPr userDrawn="1"/>
          </p:nvSpPr>
          <p:spPr bwMode="auto">
            <a:xfrm>
              <a:off x="10114756" y="-1035244"/>
              <a:ext cx="104775" cy="92075"/>
            </a:xfrm>
            <a:custGeom>
              <a:avLst/>
              <a:gdLst>
                <a:gd name="T0" fmla="*/ 126 w 290"/>
                <a:gd name="T1" fmla="*/ 0 h 252"/>
                <a:gd name="T2" fmla="*/ 164 w 290"/>
                <a:gd name="T3" fmla="*/ 0 h 252"/>
                <a:gd name="T4" fmla="*/ 290 w 290"/>
                <a:gd name="T5" fmla="*/ 126 h 252"/>
                <a:gd name="T6" fmla="*/ 290 w 290"/>
                <a:gd name="T7" fmla="*/ 126 h 252"/>
                <a:gd name="T8" fmla="*/ 164 w 290"/>
                <a:gd name="T9" fmla="*/ 252 h 252"/>
                <a:gd name="T10" fmla="*/ 126 w 290"/>
                <a:gd name="T11" fmla="*/ 252 h 252"/>
                <a:gd name="T12" fmla="*/ 0 w 290"/>
                <a:gd name="T13" fmla="*/ 126 h 252"/>
                <a:gd name="T14" fmla="*/ 0 w 290"/>
                <a:gd name="T15" fmla="*/ 126 h 252"/>
                <a:gd name="T16" fmla="*/ 126 w 290"/>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252">
                  <a:moveTo>
                    <a:pt x="126" y="0"/>
                  </a:moveTo>
                  <a:lnTo>
                    <a:pt x="164" y="0"/>
                  </a:lnTo>
                  <a:cubicBezTo>
                    <a:pt x="234" y="0"/>
                    <a:pt x="290" y="56"/>
                    <a:pt x="290" y="126"/>
                  </a:cubicBezTo>
                  <a:lnTo>
                    <a:pt x="290" y="126"/>
                  </a:lnTo>
                  <a:cubicBezTo>
                    <a:pt x="290" y="195"/>
                    <a:pt x="234" y="252"/>
                    <a:pt x="164" y="252"/>
                  </a:cubicBezTo>
                  <a:lnTo>
                    <a:pt x="126" y="252"/>
                  </a:lnTo>
                  <a:cubicBezTo>
                    <a:pt x="57" y="252"/>
                    <a:pt x="0" y="195"/>
                    <a:pt x="0" y="126"/>
                  </a:cubicBezTo>
                  <a:lnTo>
                    <a:pt x="0" y="126"/>
                  </a:lnTo>
                  <a:cubicBezTo>
                    <a:pt x="0" y="56"/>
                    <a:pt x="57" y="0"/>
                    <a:pt x="126" y="0"/>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grpSp>
      <p:sp>
        <p:nvSpPr>
          <p:cNvPr id="23" name="Parallelogram 22"/>
          <p:cNvSpPr/>
          <p:nvPr userDrawn="1"/>
        </p:nvSpPr>
        <p:spPr>
          <a:xfrm>
            <a:off x="226308" y="76200"/>
            <a:ext cx="427550" cy="1383712"/>
          </a:xfrm>
          <a:prstGeom prst="parallelogram">
            <a:avLst>
              <a:gd name="adj" fmla="val 77028"/>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3" name="Content Placeholder 2"/>
          <p:cNvSpPr>
            <a:spLocks noGrp="1"/>
          </p:cNvSpPr>
          <p:nvPr>
            <p:ph idx="1"/>
          </p:nvPr>
        </p:nvSpPr>
        <p:spPr>
          <a:xfrm>
            <a:off x="608367" y="1092448"/>
            <a:ext cx="10977091" cy="5079752"/>
          </a:xfrm>
        </p:spPr>
        <p:txBody>
          <a:bodyPr/>
          <a:lstStyle>
            <a:lvl1pPr marL="0" indent="0">
              <a:buNone/>
              <a:defRPr sz="2800">
                <a:latin typeface="Segoe UI" panose="020B0502040204020203" pitchFamily="34" charset="0"/>
                <a:ea typeface="Segoe UI" panose="020B0502040204020203" pitchFamily="34" charset="0"/>
                <a:cs typeface="Segoe UI" panose="020B0502040204020203" pitchFamily="34" charset="0"/>
              </a:defRPr>
            </a:lvl1pPr>
            <a:lvl2pPr marL="742950" indent="-285750">
              <a:buFont typeface="Wingdings" pitchFamily="2" charset="2"/>
              <a:buChar char="q"/>
              <a:defRPr sz="2400">
                <a:latin typeface="Segoe UI" panose="020B0502040204020203" pitchFamily="34" charset="0"/>
                <a:ea typeface="Segoe UI" panose="020B0502040204020203" pitchFamily="34" charset="0"/>
                <a:cs typeface="Segoe UI" panose="020B0502040204020203" pitchFamily="34" charset="0"/>
              </a:defRPr>
            </a:lvl2pPr>
            <a:lvl3pPr marL="1143000" indent="-228600">
              <a:buFont typeface="Wingdings" pitchFamily="2" charset="2"/>
              <a:buChar char="q"/>
              <a:defRPr sz="2000">
                <a:latin typeface="Segoe UI" panose="020B0502040204020203" pitchFamily="34" charset="0"/>
                <a:ea typeface="Segoe UI" panose="020B0502040204020203" pitchFamily="34" charset="0"/>
                <a:cs typeface="Segoe UI" panose="020B0502040204020203" pitchFamily="34" charset="0"/>
              </a:defRPr>
            </a:lvl3pPr>
            <a:lvl4pPr marL="1600200" indent="-228600">
              <a:buFont typeface="Wingdings" pitchFamily="2" charset="2"/>
              <a:buChar char="q"/>
              <a:defRPr sz="1800">
                <a:latin typeface="Segoe UI" panose="020B0502040204020203" pitchFamily="34" charset="0"/>
                <a:ea typeface="Segoe UI" panose="020B0502040204020203" pitchFamily="34" charset="0"/>
                <a:cs typeface="Segoe UI" panose="020B0502040204020203" pitchFamily="34" charset="0"/>
              </a:defRPr>
            </a:lvl4pPr>
            <a:lvl5pPr marL="2057400" indent="-228600">
              <a:buFont typeface="Wingdings" pitchFamily="2" charset="2"/>
              <a:buChar char="q"/>
              <a:defRPr sz="1800">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07459" y="76200"/>
            <a:ext cx="9047311" cy="859442"/>
          </a:xfrm>
        </p:spPr>
        <p:txBody>
          <a:bodyPr>
            <a:normAutofit/>
            <a:scene3d>
              <a:camera prst="orthographicFront"/>
              <a:lightRig rig="threePt" dir="t"/>
            </a:scene3d>
            <a:sp3d extrusionH="38100" prstMaterial="metal">
              <a:bevelT w="38100" h="19050"/>
            </a:sp3d>
          </a:bodyPr>
          <a:lstStyle>
            <a:lvl1pPr algn="l" defTabSz="914400" rtl="0" eaLnBrk="1" latinLnBrk="0" hangingPunct="1">
              <a:spcBef>
                <a:spcPct val="0"/>
              </a:spcBef>
              <a:buNone/>
              <a:defRPr lang="en-US" sz="3200" b="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p>
        </p:txBody>
      </p:sp>
      <p:sp>
        <p:nvSpPr>
          <p:cNvPr id="17" name="Parallelogram 16"/>
          <p:cNvSpPr/>
          <p:nvPr userDrawn="1"/>
        </p:nvSpPr>
        <p:spPr>
          <a:xfrm>
            <a:off x="10489576" y="5317322"/>
            <a:ext cx="1245214" cy="1883579"/>
          </a:xfrm>
          <a:prstGeom prst="parallelogram">
            <a:avLst>
              <a:gd name="adj" fmla="val 34882"/>
            </a:avLst>
          </a:prstGeom>
          <a:solidFill>
            <a:srgbClr val="D9DBD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8" name="Parallelogram 17"/>
          <p:cNvSpPr/>
          <p:nvPr userDrawn="1"/>
        </p:nvSpPr>
        <p:spPr>
          <a:xfrm>
            <a:off x="11585459" y="5125332"/>
            <a:ext cx="427550" cy="1383712"/>
          </a:xfrm>
          <a:prstGeom prst="parallelogram">
            <a:avLst>
              <a:gd name="adj" fmla="val 77028"/>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Tree>
    <p:extLst>
      <p:ext uri="{BB962C8B-B14F-4D97-AF65-F5344CB8AC3E}">
        <p14:creationId xmlns:p14="http://schemas.microsoft.com/office/powerpoint/2010/main" val="188426699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50"/>
                                        <p:tgtEl>
                                          <p:spTgt spid="4"/>
                                        </p:tgtEl>
                                      </p:cBhvr>
                                    </p:animEffect>
                                  </p:childTnLst>
                                </p:cTn>
                              </p:par>
                            </p:childTnLst>
                          </p:cTn>
                        </p:par>
                        <p:par>
                          <p:cTn id="8" fill="hold">
                            <p:stCondLst>
                              <p:cond delay="250"/>
                            </p:stCondLst>
                            <p:childTnLst>
                              <p:par>
                                <p:cTn id="9" presetID="2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Lst>
  </p:timing>
  <p:extLst mod="1">
    <p:ext uri="{DCECCB84-F9BA-43D5-87BE-67443E8EF086}">
      <p15:sldGuideLst xmlns:p15="http://schemas.microsoft.com/office/powerpoint/2012/main">
        <p15:guide id="4294967295" orient="horz" pos="2160">
          <p15:clr>
            <a:srgbClr val="FBAE40"/>
          </p15:clr>
        </p15:guide>
        <p15:guide id="4294967295" pos="383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4" name="Parallelogram 3"/>
          <p:cNvSpPr/>
          <p:nvPr userDrawn="1"/>
        </p:nvSpPr>
        <p:spPr>
          <a:xfrm>
            <a:off x="518933" y="-432172"/>
            <a:ext cx="914757" cy="1383712"/>
          </a:xfrm>
          <a:prstGeom prst="parallelogram">
            <a:avLst>
              <a:gd name="adj" fmla="val 34882"/>
            </a:avLst>
          </a:prstGeom>
          <a:solidFill>
            <a:srgbClr val="D9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6" name="Rectangle 5"/>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3" name="Parallelogram 22"/>
          <p:cNvSpPr/>
          <p:nvPr userDrawn="1"/>
        </p:nvSpPr>
        <p:spPr>
          <a:xfrm>
            <a:off x="226308" y="76200"/>
            <a:ext cx="427550" cy="1383712"/>
          </a:xfrm>
          <a:prstGeom prst="parallelogram">
            <a:avLst>
              <a:gd name="adj" fmla="val 77028"/>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3" name="Content Placeholder 2"/>
          <p:cNvSpPr>
            <a:spLocks noGrp="1"/>
          </p:cNvSpPr>
          <p:nvPr>
            <p:ph idx="1"/>
          </p:nvPr>
        </p:nvSpPr>
        <p:spPr>
          <a:xfrm>
            <a:off x="608367" y="1092448"/>
            <a:ext cx="10977091" cy="5079752"/>
          </a:xfrm>
        </p:spPr>
        <p:txBody>
          <a:bodyPr/>
          <a:lstStyle>
            <a:lvl1pPr marL="0" indent="0">
              <a:buNone/>
              <a:defRPr sz="2800">
                <a:latin typeface="Segoe UI" panose="020B0502040204020203" pitchFamily="34" charset="0"/>
                <a:ea typeface="Segoe UI" panose="020B0502040204020203" pitchFamily="34" charset="0"/>
                <a:cs typeface="Segoe UI" panose="020B0502040204020203" pitchFamily="34" charset="0"/>
              </a:defRPr>
            </a:lvl1pPr>
            <a:lvl2pPr marL="742950" indent="-285750">
              <a:buFont typeface="Wingdings" pitchFamily="2" charset="2"/>
              <a:buChar char="q"/>
              <a:defRPr sz="2400">
                <a:latin typeface="Segoe UI" panose="020B0502040204020203" pitchFamily="34" charset="0"/>
                <a:ea typeface="Segoe UI" panose="020B0502040204020203" pitchFamily="34" charset="0"/>
                <a:cs typeface="Segoe UI" panose="020B0502040204020203" pitchFamily="34" charset="0"/>
              </a:defRPr>
            </a:lvl2pPr>
            <a:lvl3pPr marL="1143000" indent="-228600">
              <a:buFont typeface="Wingdings" pitchFamily="2" charset="2"/>
              <a:buChar char="q"/>
              <a:defRPr sz="2000">
                <a:latin typeface="Segoe UI" panose="020B0502040204020203" pitchFamily="34" charset="0"/>
                <a:ea typeface="Segoe UI" panose="020B0502040204020203" pitchFamily="34" charset="0"/>
                <a:cs typeface="Segoe UI" panose="020B0502040204020203" pitchFamily="34" charset="0"/>
              </a:defRPr>
            </a:lvl3pPr>
            <a:lvl4pPr marL="1600200" indent="-228600">
              <a:buFont typeface="Wingdings" pitchFamily="2" charset="2"/>
              <a:buChar char="q"/>
              <a:defRPr sz="1800">
                <a:latin typeface="Segoe UI" panose="020B0502040204020203" pitchFamily="34" charset="0"/>
                <a:ea typeface="Segoe UI" panose="020B0502040204020203" pitchFamily="34" charset="0"/>
                <a:cs typeface="Segoe UI" panose="020B0502040204020203" pitchFamily="34" charset="0"/>
              </a:defRPr>
            </a:lvl4pPr>
            <a:lvl5pPr marL="2057400" indent="-228600">
              <a:buFont typeface="Wingdings" pitchFamily="2" charset="2"/>
              <a:buChar char="q"/>
              <a:defRPr sz="1800">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07459" y="76200"/>
            <a:ext cx="9047311" cy="859442"/>
          </a:xfrm>
        </p:spPr>
        <p:txBody>
          <a:bodyPr>
            <a:normAutofit/>
            <a:scene3d>
              <a:camera prst="orthographicFront"/>
              <a:lightRig rig="threePt" dir="t"/>
            </a:scene3d>
            <a:sp3d extrusionH="38100" prstMaterial="metal">
              <a:bevelT w="38100" h="19050"/>
            </a:sp3d>
          </a:bodyPr>
          <a:lstStyle>
            <a:lvl1pPr algn="l" defTabSz="914400" rtl="0" eaLnBrk="1" latinLnBrk="0" hangingPunct="1">
              <a:spcBef>
                <a:spcPct val="0"/>
              </a:spcBef>
              <a:buNone/>
              <a:defRPr lang="en-US" sz="3200" b="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259216991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50"/>
                                        <p:tgtEl>
                                          <p:spTgt spid="4"/>
                                        </p:tgtEl>
                                      </p:cBhvr>
                                    </p:animEffect>
                                  </p:childTnLst>
                                </p:cTn>
                              </p:par>
                            </p:childTnLst>
                          </p:cTn>
                        </p:par>
                        <p:par>
                          <p:cTn id="8" fill="hold">
                            <p:stCondLst>
                              <p:cond delay="250"/>
                            </p:stCondLst>
                            <p:childTnLst>
                              <p:par>
                                <p:cTn id="9" presetID="2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Lst>
  </p:timing>
  <p:extLst mod="1">
    <p:ext uri="{DCECCB84-F9BA-43D5-87BE-67443E8EF086}">
      <p15:sldGuideLst xmlns:p15="http://schemas.microsoft.com/office/powerpoint/2012/main">
        <p15:guide id="4294967295" orient="horz" pos="2160">
          <p15:clr>
            <a:srgbClr val="FBAE40"/>
          </p15:clr>
        </p15:guide>
        <p15:guide id="4294967295" pos="38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15" name="Freeform 14"/>
          <p:cNvSpPr>
            <a:spLocks/>
          </p:cNvSpPr>
          <p:nvPr userDrawn="1"/>
        </p:nvSpPr>
        <p:spPr bwMode="auto">
          <a:xfrm rot="16200000" flipH="1">
            <a:off x="4103506" y="-3062302"/>
            <a:ext cx="5449981" cy="13933422"/>
          </a:xfrm>
          <a:custGeom>
            <a:avLst/>
            <a:gdLst>
              <a:gd name="T0" fmla="*/ 7406 w 13770"/>
              <a:gd name="T1" fmla="*/ 0 h 35256"/>
              <a:gd name="T2" fmla="*/ 14 w 13770"/>
              <a:gd name="T3" fmla="*/ 22606 h 35256"/>
              <a:gd name="T4" fmla="*/ 17 w 13770"/>
              <a:gd name="T5" fmla="*/ 23528 h 35256"/>
              <a:gd name="T6" fmla="*/ 3108 w 13770"/>
              <a:gd name="T7" fmla="*/ 27177 h 35256"/>
              <a:gd name="T8" fmla="*/ 5236 w 13770"/>
              <a:gd name="T9" fmla="*/ 24790 h 35256"/>
              <a:gd name="T10" fmla="*/ 9659 w 13770"/>
              <a:gd name="T11" fmla="*/ 15647 h 35256"/>
              <a:gd name="T12" fmla="*/ 3205 w 13770"/>
              <a:gd name="T13" fmla="*/ 31710 h 35256"/>
              <a:gd name="T14" fmla="*/ 3213 w 13770"/>
              <a:gd name="T15" fmla="*/ 32927 h 35256"/>
              <a:gd name="T16" fmla="*/ 3210 w 13770"/>
              <a:gd name="T17" fmla="*/ 35256 h 35256"/>
              <a:gd name="T18" fmla="*/ 9676 w 13770"/>
              <a:gd name="T19" fmla="*/ 21131 h 35256"/>
              <a:gd name="T20" fmla="*/ 12299 w 13770"/>
              <a:gd name="T21" fmla="*/ 14157 h 35256"/>
              <a:gd name="T22" fmla="*/ 10477 w 13770"/>
              <a:gd name="T23" fmla="*/ 10945 h 35256"/>
              <a:gd name="T24" fmla="*/ 7835 w 13770"/>
              <a:gd name="T25" fmla="*/ 12879 h 35256"/>
              <a:gd name="T26" fmla="*/ 4592 w 13770"/>
              <a:gd name="T27" fmla="*/ 19026 h 35256"/>
              <a:gd name="T28" fmla="*/ 13770 w 13770"/>
              <a:gd name="T29" fmla="*/ 0 h 35256"/>
              <a:gd name="T30" fmla="*/ 7406 w 13770"/>
              <a:gd name="T31" fmla="*/ 0 h 3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70" h="35256">
                <a:moveTo>
                  <a:pt x="7406" y="0"/>
                </a:moveTo>
                <a:cubicBezTo>
                  <a:pt x="4785" y="4529"/>
                  <a:pt x="0" y="18191"/>
                  <a:pt x="14" y="22606"/>
                </a:cubicBezTo>
                <a:lnTo>
                  <a:pt x="17" y="23528"/>
                </a:lnTo>
                <a:lnTo>
                  <a:pt x="3108" y="27177"/>
                </a:lnTo>
                <a:cubicBezTo>
                  <a:pt x="3519" y="27686"/>
                  <a:pt x="4785" y="25565"/>
                  <a:pt x="5236" y="24790"/>
                </a:cubicBezTo>
                <a:cubicBezTo>
                  <a:pt x="6003" y="23469"/>
                  <a:pt x="6899" y="21496"/>
                  <a:pt x="9659" y="15647"/>
                </a:cubicBezTo>
                <a:cubicBezTo>
                  <a:pt x="8631" y="20143"/>
                  <a:pt x="4065" y="29110"/>
                  <a:pt x="3205" y="31710"/>
                </a:cubicBezTo>
                <a:lnTo>
                  <a:pt x="3213" y="32927"/>
                </a:lnTo>
                <a:lnTo>
                  <a:pt x="3210" y="35256"/>
                </a:lnTo>
                <a:cubicBezTo>
                  <a:pt x="4168" y="32803"/>
                  <a:pt x="8530" y="23585"/>
                  <a:pt x="9676" y="21131"/>
                </a:cubicBezTo>
                <a:cubicBezTo>
                  <a:pt x="10822" y="18677"/>
                  <a:pt x="12776" y="14998"/>
                  <a:pt x="12299" y="14157"/>
                </a:cubicBezTo>
                <a:lnTo>
                  <a:pt x="10477" y="10945"/>
                </a:lnTo>
                <a:cubicBezTo>
                  <a:pt x="9653" y="9494"/>
                  <a:pt x="9253" y="10214"/>
                  <a:pt x="7835" y="12879"/>
                </a:cubicBezTo>
                <a:cubicBezTo>
                  <a:pt x="6845" y="14741"/>
                  <a:pt x="5632" y="17134"/>
                  <a:pt x="4592" y="19026"/>
                </a:cubicBezTo>
                <a:cubicBezTo>
                  <a:pt x="6576" y="13571"/>
                  <a:pt x="11492" y="4214"/>
                  <a:pt x="13770" y="0"/>
                </a:cubicBezTo>
                <a:lnTo>
                  <a:pt x="7406" y="0"/>
                </a:lnTo>
                <a:close/>
              </a:path>
            </a:pathLst>
          </a:custGeom>
          <a:solidFill>
            <a:srgbClr val="D9DBDF">
              <a:alpha val="30000"/>
            </a:srgbClr>
          </a:solidFill>
          <a:ln>
            <a:noFill/>
          </a:ln>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4" name="Parallelogram 3"/>
          <p:cNvSpPr/>
          <p:nvPr userDrawn="1"/>
        </p:nvSpPr>
        <p:spPr>
          <a:xfrm>
            <a:off x="518933" y="-432172"/>
            <a:ext cx="914757" cy="1383712"/>
          </a:xfrm>
          <a:prstGeom prst="parallelogram">
            <a:avLst>
              <a:gd name="adj" fmla="val 34882"/>
            </a:avLst>
          </a:prstGeom>
          <a:solidFill>
            <a:srgbClr val="D9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6" name="Rectangle 5"/>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grpSp>
        <p:nvGrpSpPr>
          <p:cNvPr id="12" name="Group 11"/>
          <p:cNvGrpSpPr/>
          <p:nvPr userDrawn="1"/>
        </p:nvGrpSpPr>
        <p:grpSpPr>
          <a:xfrm>
            <a:off x="9945171" y="314454"/>
            <a:ext cx="1889927" cy="382934"/>
            <a:chOff x="6931819" y="-1054294"/>
            <a:chExt cx="3884612" cy="787400"/>
          </a:xfrm>
          <a:solidFill>
            <a:schemeClr val="tx1"/>
          </a:solidFill>
          <a:effectLst/>
        </p:grpSpPr>
        <p:sp>
          <p:nvSpPr>
            <p:cNvPr id="9" name="Freeform 5"/>
            <p:cNvSpPr>
              <a:spLocks noEditPoints="1"/>
            </p:cNvSpPr>
            <p:nvPr userDrawn="1"/>
          </p:nvSpPr>
          <p:spPr bwMode="auto">
            <a:xfrm>
              <a:off x="6931819" y="-1054294"/>
              <a:ext cx="3884612" cy="787400"/>
            </a:xfrm>
            <a:custGeom>
              <a:avLst/>
              <a:gdLst>
                <a:gd name="T0" fmla="*/ 1104 w 10776"/>
                <a:gd name="T1" fmla="*/ 0 h 2155"/>
                <a:gd name="T2" fmla="*/ 0 w 10776"/>
                <a:gd name="T3" fmla="*/ 1678 h 2155"/>
                <a:gd name="T4" fmla="*/ 247 w 10776"/>
                <a:gd name="T5" fmla="*/ 1678 h 2155"/>
                <a:gd name="T6" fmla="*/ 1524 w 10776"/>
                <a:gd name="T7" fmla="*/ 1147 h 2155"/>
                <a:gd name="T8" fmla="*/ 10537 w 10776"/>
                <a:gd name="T9" fmla="*/ 1349 h 2155"/>
                <a:gd name="T10" fmla="*/ 9868 w 10776"/>
                <a:gd name="T11" fmla="*/ 621 h 2155"/>
                <a:gd name="T12" fmla="*/ 9556 w 10776"/>
                <a:gd name="T13" fmla="*/ 1349 h 2155"/>
                <a:gd name="T14" fmla="*/ 10250 w 10776"/>
                <a:gd name="T15" fmla="*/ 1530 h 2155"/>
                <a:gd name="T16" fmla="*/ 10776 w 10776"/>
                <a:gd name="T17" fmla="*/ 1349 h 2155"/>
                <a:gd name="T18" fmla="*/ 9866 w 10776"/>
                <a:gd name="T19" fmla="*/ 1796 h 2155"/>
                <a:gd name="T20" fmla="*/ 9322 w 10776"/>
                <a:gd name="T21" fmla="*/ 817 h 2155"/>
                <a:gd name="T22" fmla="*/ 10256 w 10776"/>
                <a:gd name="T23" fmla="*/ 354 h 2155"/>
                <a:gd name="T24" fmla="*/ 8383 w 10776"/>
                <a:gd name="T25" fmla="*/ 1520 h 2155"/>
                <a:gd name="T26" fmla="*/ 8057 w 10776"/>
                <a:gd name="T27" fmla="*/ 620 h 2155"/>
                <a:gd name="T28" fmla="*/ 7381 w 10776"/>
                <a:gd name="T29" fmla="*/ 797 h 2155"/>
                <a:gd name="T30" fmla="*/ 8383 w 10776"/>
                <a:gd name="T31" fmla="*/ 1520 h 2155"/>
                <a:gd name="T32" fmla="*/ 8006 w 10776"/>
                <a:gd name="T33" fmla="*/ 2155 h 2155"/>
                <a:gd name="T34" fmla="*/ 7820 w 10776"/>
                <a:gd name="T35" fmla="*/ 2006 h 2155"/>
                <a:gd name="T36" fmla="*/ 8272 w 10776"/>
                <a:gd name="T37" fmla="*/ 1861 h 2155"/>
                <a:gd name="T38" fmla="*/ 7361 w 10776"/>
                <a:gd name="T39" fmla="*/ 1708 h 2155"/>
                <a:gd name="T40" fmla="*/ 7320 w 10776"/>
                <a:gd name="T41" fmla="*/ 455 h 2155"/>
                <a:gd name="T42" fmla="*/ 8398 w 10776"/>
                <a:gd name="T43" fmla="*/ 437 h 2155"/>
                <a:gd name="T44" fmla="*/ 6916 w 10776"/>
                <a:gd name="T45" fmla="*/ 1678 h 2155"/>
                <a:gd name="T46" fmla="*/ 6683 w 10776"/>
                <a:gd name="T47" fmla="*/ 1678 h 2155"/>
                <a:gd name="T48" fmla="*/ 6828 w 10776"/>
                <a:gd name="T49" fmla="*/ 470 h 2155"/>
                <a:gd name="T50" fmla="*/ 4760 w 10776"/>
                <a:gd name="T51" fmla="*/ 621 h 2155"/>
                <a:gd name="T52" fmla="*/ 4484 w 10776"/>
                <a:gd name="T53" fmla="*/ 800 h 2155"/>
                <a:gd name="T54" fmla="*/ 5165 w 10776"/>
                <a:gd name="T55" fmla="*/ 928 h 2155"/>
                <a:gd name="T56" fmla="*/ 5135 w 10776"/>
                <a:gd name="T57" fmla="*/ 1796 h 2155"/>
                <a:gd name="T58" fmla="*/ 4255 w 10776"/>
                <a:gd name="T59" fmla="*/ 1649 h 2155"/>
                <a:gd name="T60" fmla="*/ 5356 w 10776"/>
                <a:gd name="T61" fmla="*/ 1384 h 2155"/>
                <a:gd name="T62" fmla="*/ 4774 w 10776"/>
                <a:gd name="T63" fmla="*/ 1199 h 2155"/>
                <a:gd name="T64" fmla="*/ 4249 w 10776"/>
                <a:gd name="T65" fmla="*/ 724 h 2155"/>
                <a:gd name="T66" fmla="*/ 5800 w 10776"/>
                <a:gd name="T67" fmla="*/ 117 h 2155"/>
                <a:gd name="T68" fmla="*/ 6034 w 10776"/>
                <a:gd name="T69" fmla="*/ 117 h 2155"/>
                <a:gd name="T70" fmla="*/ 6494 w 10776"/>
                <a:gd name="T71" fmla="*/ 482 h 2155"/>
                <a:gd name="T72" fmla="*/ 6034 w 10776"/>
                <a:gd name="T73" fmla="*/ 618 h 2155"/>
                <a:gd name="T74" fmla="*/ 5887 w 10776"/>
                <a:gd name="T75" fmla="*/ 1796 h 2155"/>
                <a:gd name="T76" fmla="*/ 4760 w 10776"/>
                <a:gd name="T77" fmla="*/ 621 h 2155"/>
                <a:gd name="T78" fmla="*/ 3739 w 10776"/>
                <a:gd name="T79" fmla="*/ 652 h 2155"/>
                <a:gd name="T80" fmla="*/ 2863 w 10776"/>
                <a:gd name="T81" fmla="*/ 790 h 2155"/>
                <a:gd name="T82" fmla="*/ 4103 w 10776"/>
                <a:gd name="T83" fmla="*/ 1100 h 2155"/>
                <a:gd name="T84" fmla="*/ 3175 w 10776"/>
                <a:gd name="T85" fmla="*/ 1530 h 2155"/>
                <a:gd name="T86" fmla="*/ 3437 w 10776"/>
                <a:gd name="T87" fmla="*/ 1678 h 2155"/>
                <a:gd name="T88" fmla="*/ 2833 w 10776"/>
                <a:gd name="T89" fmla="*/ 1716 h 2155"/>
                <a:gd name="T90" fmla="*/ 2831 w 10776"/>
                <a:gd name="T91" fmla="*/ 439 h 2155"/>
                <a:gd name="T92" fmla="*/ 3934 w 10776"/>
                <a:gd name="T93" fmla="*/ 434 h 2155"/>
                <a:gd name="T94" fmla="*/ 2556 w 10776"/>
                <a:gd name="T95" fmla="*/ 504 h 2155"/>
                <a:gd name="T96" fmla="*/ 2097 w 10776"/>
                <a:gd name="T97" fmla="*/ 801 h 2155"/>
                <a:gd name="T98" fmla="*/ 1946 w 10776"/>
                <a:gd name="T99" fmla="*/ 1796 h 2155"/>
                <a:gd name="T100" fmla="*/ 2039 w 10776"/>
                <a:gd name="T101" fmla="*/ 442 h 2155"/>
                <a:gd name="T102" fmla="*/ 2556 w 10776"/>
                <a:gd name="T103" fmla="*/ 472 h 2155"/>
                <a:gd name="T104" fmla="*/ 9003 w 10776"/>
                <a:gd name="T105" fmla="*/ 1796 h 2155"/>
                <a:gd name="T106" fmla="*/ 8858 w 10776"/>
                <a:gd name="T107" fmla="*/ 587 h 2155"/>
                <a:gd name="T108" fmla="*/ 9091 w 10776"/>
                <a:gd name="T109" fmla="*/ 587 h 2155"/>
                <a:gd name="T110" fmla="*/ 1385 w 10776"/>
                <a:gd name="T111" fmla="*/ 297 h 2155"/>
                <a:gd name="T112" fmla="*/ 1385 w 10776"/>
                <a:gd name="T113" fmla="*/ 933 h 2155"/>
                <a:gd name="T114" fmla="*/ 247 w 10776"/>
                <a:gd name="T115" fmla="*/ 264 h 2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76" h="2155">
                  <a:moveTo>
                    <a:pt x="1727" y="485"/>
                  </a:moveTo>
                  <a:cubicBezTo>
                    <a:pt x="1727" y="303"/>
                    <a:pt x="1660" y="167"/>
                    <a:pt x="1524" y="84"/>
                  </a:cubicBezTo>
                  <a:cubicBezTo>
                    <a:pt x="1426" y="25"/>
                    <a:pt x="1258" y="0"/>
                    <a:pt x="1104" y="0"/>
                  </a:cubicBezTo>
                  <a:lnTo>
                    <a:pt x="86" y="0"/>
                  </a:lnTo>
                  <a:cubicBezTo>
                    <a:pt x="29" y="0"/>
                    <a:pt x="0" y="39"/>
                    <a:pt x="0" y="117"/>
                  </a:cubicBezTo>
                  <a:lnTo>
                    <a:pt x="0" y="1678"/>
                  </a:lnTo>
                  <a:cubicBezTo>
                    <a:pt x="0" y="1757"/>
                    <a:pt x="29" y="1796"/>
                    <a:pt x="86" y="1796"/>
                  </a:cubicBezTo>
                  <a:lnTo>
                    <a:pt x="160" y="1796"/>
                  </a:lnTo>
                  <a:cubicBezTo>
                    <a:pt x="218" y="1796"/>
                    <a:pt x="247" y="1757"/>
                    <a:pt x="247" y="1678"/>
                  </a:cubicBezTo>
                  <a:lnTo>
                    <a:pt x="247" y="1231"/>
                  </a:lnTo>
                  <a:lnTo>
                    <a:pt x="1104" y="1231"/>
                  </a:lnTo>
                  <a:cubicBezTo>
                    <a:pt x="1258" y="1231"/>
                    <a:pt x="1426" y="1207"/>
                    <a:pt x="1524" y="1147"/>
                  </a:cubicBezTo>
                  <a:cubicBezTo>
                    <a:pt x="1660" y="1065"/>
                    <a:pt x="1727" y="961"/>
                    <a:pt x="1727" y="779"/>
                  </a:cubicBezTo>
                  <a:lnTo>
                    <a:pt x="1727" y="485"/>
                  </a:lnTo>
                  <a:close/>
                  <a:moveTo>
                    <a:pt x="10537" y="1349"/>
                  </a:moveTo>
                  <a:lnTo>
                    <a:pt x="10537" y="793"/>
                  </a:lnTo>
                  <a:cubicBezTo>
                    <a:pt x="10537" y="678"/>
                    <a:pt x="10441" y="621"/>
                    <a:pt x="10249" y="621"/>
                  </a:cubicBezTo>
                  <a:lnTo>
                    <a:pt x="9868" y="621"/>
                  </a:lnTo>
                  <a:cubicBezTo>
                    <a:pt x="9799" y="621"/>
                    <a:pt x="9736" y="632"/>
                    <a:pt x="9681" y="655"/>
                  </a:cubicBezTo>
                  <a:cubicBezTo>
                    <a:pt x="9598" y="690"/>
                    <a:pt x="9556" y="744"/>
                    <a:pt x="9556" y="817"/>
                  </a:cubicBezTo>
                  <a:lnTo>
                    <a:pt x="9556" y="1349"/>
                  </a:lnTo>
                  <a:cubicBezTo>
                    <a:pt x="9556" y="1419"/>
                    <a:pt x="9598" y="1470"/>
                    <a:pt x="9683" y="1500"/>
                  </a:cubicBezTo>
                  <a:cubicBezTo>
                    <a:pt x="9738" y="1520"/>
                    <a:pt x="9800" y="1530"/>
                    <a:pt x="9869" y="1530"/>
                  </a:cubicBezTo>
                  <a:lnTo>
                    <a:pt x="10250" y="1530"/>
                  </a:lnTo>
                  <a:cubicBezTo>
                    <a:pt x="10311" y="1530"/>
                    <a:pt x="10368" y="1519"/>
                    <a:pt x="10423" y="1496"/>
                  </a:cubicBezTo>
                  <a:cubicBezTo>
                    <a:pt x="10499" y="1463"/>
                    <a:pt x="10537" y="1415"/>
                    <a:pt x="10537" y="1349"/>
                  </a:cubicBezTo>
                  <a:close/>
                  <a:moveTo>
                    <a:pt x="10776" y="1349"/>
                  </a:moveTo>
                  <a:cubicBezTo>
                    <a:pt x="10776" y="1515"/>
                    <a:pt x="10713" y="1638"/>
                    <a:pt x="10589" y="1716"/>
                  </a:cubicBezTo>
                  <a:cubicBezTo>
                    <a:pt x="10503" y="1769"/>
                    <a:pt x="10392" y="1796"/>
                    <a:pt x="10256" y="1796"/>
                  </a:cubicBezTo>
                  <a:lnTo>
                    <a:pt x="9866" y="1796"/>
                  </a:lnTo>
                  <a:cubicBezTo>
                    <a:pt x="9614" y="1796"/>
                    <a:pt x="9448" y="1712"/>
                    <a:pt x="9366" y="1543"/>
                  </a:cubicBezTo>
                  <a:cubicBezTo>
                    <a:pt x="9337" y="1482"/>
                    <a:pt x="9322" y="1418"/>
                    <a:pt x="9322" y="1349"/>
                  </a:cubicBezTo>
                  <a:lnTo>
                    <a:pt x="9322" y="817"/>
                  </a:lnTo>
                  <a:cubicBezTo>
                    <a:pt x="9322" y="700"/>
                    <a:pt x="9362" y="598"/>
                    <a:pt x="9443" y="512"/>
                  </a:cubicBezTo>
                  <a:cubicBezTo>
                    <a:pt x="9542" y="406"/>
                    <a:pt x="9683" y="354"/>
                    <a:pt x="9865" y="354"/>
                  </a:cubicBezTo>
                  <a:lnTo>
                    <a:pt x="10256" y="354"/>
                  </a:lnTo>
                  <a:cubicBezTo>
                    <a:pt x="10603" y="354"/>
                    <a:pt x="10776" y="507"/>
                    <a:pt x="10776" y="814"/>
                  </a:cubicBezTo>
                  <a:lnTo>
                    <a:pt x="10776" y="1349"/>
                  </a:lnTo>
                  <a:close/>
                  <a:moveTo>
                    <a:pt x="8383" y="1520"/>
                  </a:moveTo>
                  <a:lnTo>
                    <a:pt x="8383" y="820"/>
                  </a:lnTo>
                  <a:cubicBezTo>
                    <a:pt x="8383" y="747"/>
                    <a:pt x="8339" y="693"/>
                    <a:pt x="8251" y="657"/>
                  </a:cubicBezTo>
                  <a:cubicBezTo>
                    <a:pt x="8190" y="632"/>
                    <a:pt x="8125" y="620"/>
                    <a:pt x="8057" y="620"/>
                  </a:cubicBezTo>
                  <a:lnTo>
                    <a:pt x="7686" y="620"/>
                  </a:lnTo>
                  <a:cubicBezTo>
                    <a:pt x="7600" y="620"/>
                    <a:pt x="7537" y="626"/>
                    <a:pt x="7498" y="638"/>
                  </a:cubicBezTo>
                  <a:cubicBezTo>
                    <a:pt x="7420" y="663"/>
                    <a:pt x="7381" y="716"/>
                    <a:pt x="7381" y="797"/>
                  </a:cubicBezTo>
                  <a:lnTo>
                    <a:pt x="7381" y="1335"/>
                  </a:lnTo>
                  <a:cubicBezTo>
                    <a:pt x="7381" y="1458"/>
                    <a:pt x="7497" y="1520"/>
                    <a:pt x="7730" y="1520"/>
                  </a:cubicBezTo>
                  <a:lnTo>
                    <a:pt x="8383" y="1520"/>
                  </a:lnTo>
                  <a:close/>
                  <a:moveTo>
                    <a:pt x="8620" y="1749"/>
                  </a:moveTo>
                  <a:cubicBezTo>
                    <a:pt x="8620" y="1915"/>
                    <a:pt x="8544" y="2004"/>
                    <a:pt x="8389" y="2081"/>
                  </a:cubicBezTo>
                  <a:cubicBezTo>
                    <a:pt x="8281" y="2135"/>
                    <a:pt x="8152" y="2155"/>
                    <a:pt x="8006" y="2155"/>
                  </a:cubicBezTo>
                  <a:lnTo>
                    <a:pt x="7907" y="2155"/>
                  </a:lnTo>
                  <a:cubicBezTo>
                    <a:pt x="7849" y="2155"/>
                    <a:pt x="7820" y="2116"/>
                    <a:pt x="7820" y="2038"/>
                  </a:cubicBezTo>
                  <a:lnTo>
                    <a:pt x="7820" y="2006"/>
                  </a:lnTo>
                  <a:cubicBezTo>
                    <a:pt x="7820" y="1928"/>
                    <a:pt x="7849" y="1889"/>
                    <a:pt x="7907" y="1889"/>
                  </a:cubicBezTo>
                  <a:lnTo>
                    <a:pt x="8078" y="1889"/>
                  </a:lnTo>
                  <a:cubicBezTo>
                    <a:pt x="8119" y="1889"/>
                    <a:pt x="8217" y="1881"/>
                    <a:pt x="8272" y="1861"/>
                  </a:cubicBezTo>
                  <a:cubicBezTo>
                    <a:pt x="8328" y="1840"/>
                    <a:pt x="8379" y="1816"/>
                    <a:pt x="8379" y="1785"/>
                  </a:cubicBezTo>
                  <a:lnTo>
                    <a:pt x="7735" y="1785"/>
                  </a:lnTo>
                  <a:cubicBezTo>
                    <a:pt x="7585" y="1785"/>
                    <a:pt x="7460" y="1759"/>
                    <a:pt x="7361" y="1708"/>
                  </a:cubicBezTo>
                  <a:cubicBezTo>
                    <a:pt x="7218" y="1633"/>
                    <a:pt x="7147" y="1510"/>
                    <a:pt x="7147" y="1339"/>
                  </a:cubicBezTo>
                  <a:lnTo>
                    <a:pt x="7147" y="804"/>
                  </a:lnTo>
                  <a:cubicBezTo>
                    <a:pt x="7147" y="652"/>
                    <a:pt x="7205" y="536"/>
                    <a:pt x="7320" y="455"/>
                  </a:cubicBezTo>
                  <a:cubicBezTo>
                    <a:pt x="7417" y="387"/>
                    <a:pt x="7534" y="354"/>
                    <a:pt x="7673" y="354"/>
                  </a:cubicBezTo>
                  <a:lnTo>
                    <a:pt x="8018" y="354"/>
                  </a:lnTo>
                  <a:cubicBezTo>
                    <a:pt x="8166" y="354"/>
                    <a:pt x="8293" y="381"/>
                    <a:pt x="8398" y="437"/>
                  </a:cubicBezTo>
                  <a:cubicBezTo>
                    <a:pt x="8546" y="515"/>
                    <a:pt x="8620" y="638"/>
                    <a:pt x="8620" y="807"/>
                  </a:cubicBezTo>
                  <a:lnTo>
                    <a:pt x="8620" y="1749"/>
                  </a:lnTo>
                  <a:close/>
                  <a:moveTo>
                    <a:pt x="6916" y="1678"/>
                  </a:moveTo>
                  <a:cubicBezTo>
                    <a:pt x="6916" y="1757"/>
                    <a:pt x="6887" y="1796"/>
                    <a:pt x="6828" y="1796"/>
                  </a:cubicBezTo>
                  <a:lnTo>
                    <a:pt x="6770" y="1796"/>
                  </a:lnTo>
                  <a:cubicBezTo>
                    <a:pt x="6712" y="1796"/>
                    <a:pt x="6683" y="1757"/>
                    <a:pt x="6683" y="1678"/>
                  </a:cubicBezTo>
                  <a:lnTo>
                    <a:pt x="6683" y="587"/>
                  </a:lnTo>
                  <a:cubicBezTo>
                    <a:pt x="6683" y="509"/>
                    <a:pt x="6712" y="470"/>
                    <a:pt x="6770" y="470"/>
                  </a:cubicBezTo>
                  <a:lnTo>
                    <a:pt x="6828" y="470"/>
                  </a:lnTo>
                  <a:cubicBezTo>
                    <a:pt x="6887" y="470"/>
                    <a:pt x="6916" y="509"/>
                    <a:pt x="6916" y="587"/>
                  </a:cubicBezTo>
                  <a:lnTo>
                    <a:pt x="6916" y="1678"/>
                  </a:lnTo>
                  <a:close/>
                  <a:moveTo>
                    <a:pt x="4760" y="621"/>
                  </a:moveTo>
                  <a:cubicBezTo>
                    <a:pt x="4671" y="621"/>
                    <a:pt x="4618" y="623"/>
                    <a:pt x="4601" y="625"/>
                  </a:cubicBezTo>
                  <a:cubicBezTo>
                    <a:pt x="4523" y="639"/>
                    <a:pt x="4484" y="672"/>
                    <a:pt x="4484" y="724"/>
                  </a:cubicBezTo>
                  <a:lnTo>
                    <a:pt x="4484" y="800"/>
                  </a:lnTo>
                  <a:cubicBezTo>
                    <a:pt x="4484" y="851"/>
                    <a:pt x="4510" y="886"/>
                    <a:pt x="4562" y="905"/>
                  </a:cubicBezTo>
                  <a:cubicBezTo>
                    <a:pt x="4603" y="921"/>
                    <a:pt x="4675" y="928"/>
                    <a:pt x="4777" y="928"/>
                  </a:cubicBezTo>
                  <a:lnTo>
                    <a:pt x="5165" y="928"/>
                  </a:lnTo>
                  <a:cubicBezTo>
                    <a:pt x="5455" y="928"/>
                    <a:pt x="5599" y="1059"/>
                    <a:pt x="5599" y="1319"/>
                  </a:cubicBezTo>
                  <a:lnTo>
                    <a:pt x="5599" y="1384"/>
                  </a:lnTo>
                  <a:cubicBezTo>
                    <a:pt x="5599" y="1659"/>
                    <a:pt x="5444" y="1796"/>
                    <a:pt x="5135" y="1796"/>
                  </a:cubicBezTo>
                  <a:lnTo>
                    <a:pt x="4341" y="1796"/>
                  </a:lnTo>
                  <a:cubicBezTo>
                    <a:pt x="4284" y="1796"/>
                    <a:pt x="4255" y="1757"/>
                    <a:pt x="4255" y="1678"/>
                  </a:cubicBezTo>
                  <a:lnTo>
                    <a:pt x="4255" y="1649"/>
                  </a:lnTo>
                  <a:cubicBezTo>
                    <a:pt x="4255" y="1570"/>
                    <a:pt x="4284" y="1530"/>
                    <a:pt x="4341" y="1530"/>
                  </a:cubicBezTo>
                  <a:lnTo>
                    <a:pt x="5137" y="1530"/>
                  </a:lnTo>
                  <a:cubicBezTo>
                    <a:pt x="5283" y="1530"/>
                    <a:pt x="5356" y="1481"/>
                    <a:pt x="5356" y="1384"/>
                  </a:cubicBezTo>
                  <a:lnTo>
                    <a:pt x="5356" y="1330"/>
                  </a:lnTo>
                  <a:cubicBezTo>
                    <a:pt x="5356" y="1243"/>
                    <a:pt x="5289" y="1199"/>
                    <a:pt x="5155" y="1199"/>
                  </a:cubicBezTo>
                  <a:lnTo>
                    <a:pt x="4774" y="1199"/>
                  </a:lnTo>
                  <a:cubicBezTo>
                    <a:pt x="4626" y="1199"/>
                    <a:pt x="4513" y="1179"/>
                    <a:pt x="4435" y="1140"/>
                  </a:cubicBezTo>
                  <a:cubicBezTo>
                    <a:pt x="4311" y="1078"/>
                    <a:pt x="4249" y="966"/>
                    <a:pt x="4249" y="803"/>
                  </a:cubicBezTo>
                  <a:lnTo>
                    <a:pt x="4249" y="724"/>
                  </a:lnTo>
                  <a:cubicBezTo>
                    <a:pt x="4249" y="477"/>
                    <a:pt x="4418" y="354"/>
                    <a:pt x="4755" y="354"/>
                  </a:cubicBezTo>
                  <a:lnTo>
                    <a:pt x="5800" y="354"/>
                  </a:lnTo>
                  <a:lnTo>
                    <a:pt x="5800" y="117"/>
                  </a:lnTo>
                  <a:cubicBezTo>
                    <a:pt x="5800" y="39"/>
                    <a:pt x="5829" y="0"/>
                    <a:pt x="5887" y="0"/>
                  </a:cubicBezTo>
                  <a:lnTo>
                    <a:pt x="5948" y="0"/>
                  </a:lnTo>
                  <a:cubicBezTo>
                    <a:pt x="6006" y="0"/>
                    <a:pt x="6034" y="39"/>
                    <a:pt x="6034" y="117"/>
                  </a:cubicBezTo>
                  <a:lnTo>
                    <a:pt x="6034" y="365"/>
                  </a:lnTo>
                  <a:lnTo>
                    <a:pt x="6406" y="365"/>
                  </a:lnTo>
                  <a:cubicBezTo>
                    <a:pt x="6465" y="365"/>
                    <a:pt x="6494" y="404"/>
                    <a:pt x="6494" y="482"/>
                  </a:cubicBezTo>
                  <a:lnTo>
                    <a:pt x="6494" y="513"/>
                  </a:lnTo>
                  <a:cubicBezTo>
                    <a:pt x="6494" y="592"/>
                    <a:pt x="6465" y="618"/>
                    <a:pt x="6406" y="618"/>
                  </a:cubicBezTo>
                  <a:lnTo>
                    <a:pt x="6034" y="618"/>
                  </a:lnTo>
                  <a:lnTo>
                    <a:pt x="6034" y="1678"/>
                  </a:lnTo>
                  <a:cubicBezTo>
                    <a:pt x="6034" y="1757"/>
                    <a:pt x="6006" y="1796"/>
                    <a:pt x="5948" y="1796"/>
                  </a:cubicBezTo>
                  <a:lnTo>
                    <a:pt x="5887" y="1796"/>
                  </a:lnTo>
                  <a:cubicBezTo>
                    <a:pt x="5829" y="1796"/>
                    <a:pt x="5800" y="1757"/>
                    <a:pt x="5800" y="1678"/>
                  </a:cubicBezTo>
                  <a:lnTo>
                    <a:pt x="5800" y="619"/>
                  </a:lnTo>
                  <a:lnTo>
                    <a:pt x="4760" y="621"/>
                  </a:lnTo>
                  <a:close/>
                  <a:moveTo>
                    <a:pt x="3874" y="956"/>
                  </a:moveTo>
                  <a:lnTo>
                    <a:pt x="3874" y="778"/>
                  </a:lnTo>
                  <a:cubicBezTo>
                    <a:pt x="3874" y="724"/>
                    <a:pt x="3829" y="682"/>
                    <a:pt x="3739" y="652"/>
                  </a:cubicBezTo>
                  <a:cubicBezTo>
                    <a:pt x="3676" y="631"/>
                    <a:pt x="3615" y="621"/>
                    <a:pt x="3557" y="621"/>
                  </a:cubicBezTo>
                  <a:lnTo>
                    <a:pt x="3217" y="621"/>
                  </a:lnTo>
                  <a:cubicBezTo>
                    <a:pt x="2981" y="621"/>
                    <a:pt x="2863" y="677"/>
                    <a:pt x="2863" y="790"/>
                  </a:cubicBezTo>
                  <a:lnTo>
                    <a:pt x="2863" y="956"/>
                  </a:lnTo>
                  <a:lnTo>
                    <a:pt x="3874" y="956"/>
                  </a:lnTo>
                  <a:close/>
                  <a:moveTo>
                    <a:pt x="4103" y="1100"/>
                  </a:moveTo>
                  <a:cubicBezTo>
                    <a:pt x="4103" y="1188"/>
                    <a:pt x="4080" y="1231"/>
                    <a:pt x="4037" y="1231"/>
                  </a:cubicBezTo>
                  <a:lnTo>
                    <a:pt x="2871" y="1231"/>
                  </a:lnTo>
                  <a:cubicBezTo>
                    <a:pt x="2871" y="1431"/>
                    <a:pt x="2972" y="1530"/>
                    <a:pt x="3175" y="1530"/>
                  </a:cubicBezTo>
                  <a:lnTo>
                    <a:pt x="3350" y="1530"/>
                  </a:lnTo>
                  <a:cubicBezTo>
                    <a:pt x="3408" y="1530"/>
                    <a:pt x="3437" y="1570"/>
                    <a:pt x="3437" y="1649"/>
                  </a:cubicBezTo>
                  <a:lnTo>
                    <a:pt x="3437" y="1678"/>
                  </a:lnTo>
                  <a:cubicBezTo>
                    <a:pt x="3437" y="1757"/>
                    <a:pt x="3408" y="1796"/>
                    <a:pt x="3350" y="1796"/>
                  </a:cubicBezTo>
                  <a:lnTo>
                    <a:pt x="3200" y="1796"/>
                  </a:lnTo>
                  <a:cubicBezTo>
                    <a:pt x="3050" y="1796"/>
                    <a:pt x="2928" y="1769"/>
                    <a:pt x="2833" y="1716"/>
                  </a:cubicBezTo>
                  <a:cubicBezTo>
                    <a:pt x="2697" y="1640"/>
                    <a:pt x="2629" y="1515"/>
                    <a:pt x="2629" y="1340"/>
                  </a:cubicBezTo>
                  <a:lnTo>
                    <a:pt x="2629" y="809"/>
                  </a:lnTo>
                  <a:cubicBezTo>
                    <a:pt x="2629" y="643"/>
                    <a:pt x="2696" y="520"/>
                    <a:pt x="2831" y="439"/>
                  </a:cubicBezTo>
                  <a:cubicBezTo>
                    <a:pt x="2928" y="381"/>
                    <a:pt x="3049" y="352"/>
                    <a:pt x="3191" y="352"/>
                  </a:cubicBezTo>
                  <a:lnTo>
                    <a:pt x="3629" y="352"/>
                  </a:lnTo>
                  <a:cubicBezTo>
                    <a:pt x="3748" y="352"/>
                    <a:pt x="3849" y="379"/>
                    <a:pt x="3934" y="434"/>
                  </a:cubicBezTo>
                  <a:cubicBezTo>
                    <a:pt x="4047" y="505"/>
                    <a:pt x="4103" y="611"/>
                    <a:pt x="4103" y="752"/>
                  </a:cubicBezTo>
                  <a:lnTo>
                    <a:pt x="4103" y="1100"/>
                  </a:lnTo>
                  <a:close/>
                  <a:moveTo>
                    <a:pt x="2556" y="504"/>
                  </a:moveTo>
                  <a:cubicBezTo>
                    <a:pt x="2556" y="582"/>
                    <a:pt x="2527" y="621"/>
                    <a:pt x="2468" y="621"/>
                  </a:cubicBezTo>
                  <a:lnTo>
                    <a:pt x="2360" y="621"/>
                  </a:lnTo>
                  <a:cubicBezTo>
                    <a:pt x="2185" y="621"/>
                    <a:pt x="2097" y="681"/>
                    <a:pt x="2097" y="801"/>
                  </a:cubicBezTo>
                  <a:lnTo>
                    <a:pt x="2097" y="1678"/>
                  </a:lnTo>
                  <a:cubicBezTo>
                    <a:pt x="2097" y="1757"/>
                    <a:pt x="2068" y="1796"/>
                    <a:pt x="2011" y="1796"/>
                  </a:cubicBezTo>
                  <a:lnTo>
                    <a:pt x="1946" y="1796"/>
                  </a:lnTo>
                  <a:cubicBezTo>
                    <a:pt x="1889" y="1796"/>
                    <a:pt x="1860" y="1756"/>
                    <a:pt x="1860" y="1676"/>
                  </a:cubicBezTo>
                  <a:lnTo>
                    <a:pt x="1863" y="801"/>
                  </a:lnTo>
                  <a:cubicBezTo>
                    <a:pt x="1864" y="639"/>
                    <a:pt x="1922" y="520"/>
                    <a:pt x="2039" y="442"/>
                  </a:cubicBezTo>
                  <a:cubicBezTo>
                    <a:pt x="2129" y="383"/>
                    <a:pt x="2240" y="354"/>
                    <a:pt x="2374" y="354"/>
                  </a:cubicBezTo>
                  <a:lnTo>
                    <a:pt x="2468" y="354"/>
                  </a:lnTo>
                  <a:cubicBezTo>
                    <a:pt x="2527" y="354"/>
                    <a:pt x="2556" y="393"/>
                    <a:pt x="2556" y="472"/>
                  </a:cubicBezTo>
                  <a:lnTo>
                    <a:pt x="2556" y="504"/>
                  </a:lnTo>
                  <a:close/>
                  <a:moveTo>
                    <a:pt x="9091" y="1678"/>
                  </a:moveTo>
                  <a:cubicBezTo>
                    <a:pt x="9091" y="1757"/>
                    <a:pt x="9062" y="1796"/>
                    <a:pt x="9003" y="1796"/>
                  </a:cubicBezTo>
                  <a:lnTo>
                    <a:pt x="8945" y="1796"/>
                  </a:lnTo>
                  <a:cubicBezTo>
                    <a:pt x="8887" y="1796"/>
                    <a:pt x="8858" y="1757"/>
                    <a:pt x="8858" y="1678"/>
                  </a:cubicBezTo>
                  <a:lnTo>
                    <a:pt x="8858" y="587"/>
                  </a:lnTo>
                  <a:cubicBezTo>
                    <a:pt x="8858" y="509"/>
                    <a:pt x="8887" y="470"/>
                    <a:pt x="8945" y="470"/>
                  </a:cubicBezTo>
                  <a:lnTo>
                    <a:pt x="9003" y="470"/>
                  </a:lnTo>
                  <a:cubicBezTo>
                    <a:pt x="9062" y="470"/>
                    <a:pt x="9091" y="509"/>
                    <a:pt x="9091" y="587"/>
                  </a:cubicBezTo>
                  <a:lnTo>
                    <a:pt x="9091" y="1678"/>
                  </a:lnTo>
                  <a:close/>
                  <a:moveTo>
                    <a:pt x="1119" y="264"/>
                  </a:moveTo>
                  <a:cubicBezTo>
                    <a:pt x="1219" y="264"/>
                    <a:pt x="1336" y="271"/>
                    <a:pt x="1385" y="297"/>
                  </a:cubicBezTo>
                  <a:cubicBezTo>
                    <a:pt x="1445" y="329"/>
                    <a:pt x="1477" y="400"/>
                    <a:pt x="1481" y="479"/>
                  </a:cubicBezTo>
                  <a:lnTo>
                    <a:pt x="1482" y="767"/>
                  </a:lnTo>
                  <a:cubicBezTo>
                    <a:pt x="1482" y="856"/>
                    <a:pt x="1449" y="899"/>
                    <a:pt x="1385" y="933"/>
                  </a:cubicBezTo>
                  <a:cubicBezTo>
                    <a:pt x="1336" y="959"/>
                    <a:pt x="1219" y="966"/>
                    <a:pt x="1119" y="966"/>
                  </a:cubicBezTo>
                  <a:lnTo>
                    <a:pt x="247" y="966"/>
                  </a:lnTo>
                  <a:lnTo>
                    <a:pt x="247" y="264"/>
                  </a:lnTo>
                  <a:cubicBezTo>
                    <a:pt x="538" y="264"/>
                    <a:pt x="828" y="264"/>
                    <a:pt x="1119" y="264"/>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10" name="Freeform 6"/>
            <p:cNvSpPr>
              <a:spLocks/>
            </p:cNvSpPr>
            <p:nvPr userDrawn="1"/>
          </p:nvSpPr>
          <p:spPr bwMode="auto">
            <a:xfrm>
              <a:off x="9330531" y="-1035244"/>
              <a:ext cx="104775" cy="92075"/>
            </a:xfrm>
            <a:custGeom>
              <a:avLst/>
              <a:gdLst>
                <a:gd name="T0" fmla="*/ 126 w 289"/>
                <a:gd name="T1" fmla="*/ 0 h 252"/>
                <a:gd name="T2" fmla="*/ 163 w 289"/>
                <a:gd name="T3" fmla="*/ 0 h 252"/>
                <a:gd name="T4" fmla="*/ 289 w 289"/>
                <a:gd name="T5" fmla="*/ 126 h 252"/>
                <a:gd name="T6" fmla="*/ 289 w 289"/>
                <a:gd name="T7" fmla="*/ 126 h 252"/>
                <a:gd name="T8" fmla="*/ 163 w 289"/>
                <a:gd name="T9" fmla="*/ 252 h 252"/>
                <a:gd name="T10" fmla="*/ 126 w 289"/>
                <a:gd name="T11" fmla="*/ 252 h 252"/>
                <a:gd name="T12" fmla="*/ 0 w 289"/>
                <a:gd name="T13" fmla="*/ 126 h 252"/>
                <a:gd name="T14" fmla="*/ 0 w 289"/>
                <a:gd name="T15" fmla="*/ 126 h 252"/>
                <a:gd name="T16" fmla="*/ 126 w 28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252">
                  <a:moveTo>
                    <a:pt x="126" y="0"/>
                  </a:moveTo>
                  <a:lnTo>
                    <a:pt x="163" y="0"/>
                  </a:lnTo>
                  <a:cubicBezTo>
                    <a:pt x="233" y="0"/>
                    <a:pt x="289" y="56"/>
                    <a:pt x="289" y="126"/>
                  </a:cubicBezTo>
                  <a:lnTo>
                    <a:pt x="289" y="126"/>
                  </a:lnTo>
                  <a:cubicBezTo>
                    <a:pt x="289" y="195"/>
                    <a:pt x="233" y="252"/>
                    <a:pt x="163" y="252"/>
                  </a:cubicBezTo>
                  <a:lnTo>
                    <a:pt x="126" y="252"/>
                  </a:lnTo>
                  <a:cubicBezTo>
                    <a:pt x="56" y="252"/>
                    <a:pt x="0" y="195"/>
                    <a:pt x="0" y="126"/>
                  </a:cubicBezTo>
                  <a:lnTo>
                    <a:pt x="0" y="126"/>
                  </a:lnTo>
                  <a:cubicBezTo>
                    <a:pt x="0" y="56"/>
                    <a:pt x="56" y="0"/>
                    <a:pt x="126" y="0"/>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11" name="Freeform 7"/>
            <p:cNvSpPr>
              <a:spLocks/>
            </p:cNvSpPr>
            <p:nvPr userDrawn="1"/>
          </p:nvSpPr>
          <p:spPr bwMode="auto">
            <a:xfrm>
              <a:off x="10114756" y="-1035244"/>
              <a:ext cx="104775" cy="92075"/>
            </a:xfrm>
            <a:custGeom>
              <a:avLst/>
              <a:gdLst>
                <a:gd name="T0" fmla="*/ 126 w 290"/>
                <a:gd name="T1" fmla="*/ 0 h 252"/>
                <a:gd name="T2" fmla="*/ 164 w 290"/>
                <a:gd name="T3" fmla="*/ 0 h 252"/>
                <a:gd name="T4" fmla="*/ 290 w 290"/>
                <a:gd name="T5" fmla="*/ 126 h 252"/>
                <a:gd name="T6" fmla="*/ 290 w 290"/>
                <a:gd name="T7" fmla="*/ 126 h 252"/>
                <a:gd name="T8" fmla="*/ 164 w 290"/>
                <a:gd name="T9" fmla="*/ 252 h 252"/>
                <a:gd name="T10" fmla="*/ 126 w 290"/>
                <a:gd name="T11" fmla="*/ 252 h 252"/>
                <a:gd name="T12" fmla="*/ 0 w 290"/>
                <a:gd name="T13" fmla="*/ 126 h 252"/>
                <a:gd name="T14" fmla="*/ 0 w 290"/>
                <a:gd name="T15" fmla="*/ 126 h 252"/>
                <a:gd name="T16" fmla="*/ 126 w 290"/>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252">
                  <a:moveTo>
                    <a:pt x="126" y="0"/>
                  </a:moveTo>
                  <a:lnTo>
                    <a:pt x="164" y="0"/>
                  </a:lnTo>
                  <a:cubicBezTo>
                    <a:pt x="234" y="0"/>
                    <a:pt x="290" y="56"/>
                    <a:pt x="290" y="126"/>
                  </a:cubicBezTo>
                  <a:lnTo>
                    <a:pt x="290" y="126"/>
                  </a:lnTo>
                  <a:cubicBezTo>
                    <a:pt x="290" y="195"/>
                    <a:pt x="234" y="252"/>
                    <a:pt x="164" y="252"/>
                  </a:cubicBezTo>
                  <a:lnTo>
                    <a:pt x="126" y="252"/>
                  </a:lnTo>
                  <a:cubicBezTo>
                    <a:pt x="57" y="252"/>
                    <a:pt x="0" y="195"/>
                    <a:pt x="0" y="126"/>
                  </a:cubicBezTo>
                  <a:lnTo>
                    <a:pt x="0" y="126"/>
                  </a:lnTo>
                  <a:cubicBezTo>
                    <a:pt x="0" y="56"/>
                    <a:pt x="57" y="0"/>
                    <a:pt x="126" y="0"/>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grpSp>
      <p:sp>
        <p:nvSpPr>
          <p:cNvPr id="23" name="Parallelogram 22"/>
          <p:cNvSpPr/>
          <p:nvPr userDrawn="1"/>
        </p:nvSpPr>
        <p:spPr>
          <a:xfrm>
            <a:off x="226308" y="76200"/>
            <a:ext cx="427550" cy="1383712"/>
          </a:xfrm>
          <a:prstGeom prst="parallelogram">
            <a:avLst>
              <a:gd name="adj" fmla="val 77028"/>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3" name="Content Placeholder 2"/>
          <p:cNvSpPr>
            <a:spLocks noGrp="1"/>
          </p:cNvSpPr>
          <p:nvPr>
            <p:ph idx="1"/>
          </p:nvPr>
        </p:nvSpPr>
        <p:spPr>
          <a:xfrm>
            <a:off x="608367" y="1092448"/>
            <a:ext cx="10977091" cy="5079752"/>
          </a:xfrm>
        </p:spPr>
        <p:txBody>
          <a:bodyPr/>
          <a:lstStyle>
            <a:lvl1pPr marL="0" indent="0">
              <a:buNone/>
              <a:defRPr sz="2800">
                <a:latin typeface="Segoe UI" panose="020B0502040204020203" pitchFamily="34" charset="0"/>
                <a:ea typeface="Segoe UI" panose="020B0502040204020203" pitchFamily="34" charset="0"/>
                <a:cs typeface="Segoe UI" panose="020B0502040204020203" pitchFamily="34" charset="0"/>
              </a:defRPr>
            </a:lvl1pPr>
            <a:lvl2pPr marL="742950" indent="-285750">
              <a:buFont typeface="Wingdings" pitchFamily="2" charset="2"/>
              <a:buChar char="q"/>
              <a:defRPr sz="2400">
                <a:latin typeface="Segoe UI" panose="020B0502040204020203" pitchFamily="34" charset="0"/>
                <a:ea typeface="Segoe UI" panose="020B0502040204020203" pitchFamily="34" charset="0"/>
                <a:cs typeface="Segoe UI" panose="020B0502040204020203" pitchFamily="34" charset="0"/>
              </a:defRPr>
            </a:lvl2pPr>
            <a:lvl3pPr marL="1143000" indent="-228600">
              <a:buFont typeface="Wingdings" pitchFamily="2" charset="2"/>
              <a:buChar char="q"/>
              <a:defRPr sz="2000">
                <a:latin typeface="Segoe UI" panose="020B0502040204020203" pitchFamily="34" charset="0"/>
                <a:ea typeface="Segoe UI" panose="020B0502040204020203" pitchFamily="34" charset="0"/>
                <a:cs typeface="Segoe UI" panose="020B0502040204020203" pitchFamily="34" charset="0"/>
              </a:defRPr>
            </a:lvl3pPr>
            <a:lvl4pPr marL="1600200" indent="-228600">
              <a:buFont typeface="Wingdings" pitchFamily="2" charset="2"/>
              <a:buChar char="q"/>
              <a:defRPr sz="1800">
                <a:latin typeface="Segoe UI" panose="020B0502040204020203" pitchFamily="34" charset="0"/>
                <a:ea typeface="Segoe UI" panose="020B0502040204020203" pitchFamily="34" charset="0"/>
                <a:cs typeface="Segoe UI" panose="020B0502040204020203" pitchFamily="34" charset="0"/>
              </a:defRPr>
            </a:lvl4pPr>
            <a:lvl5pPr marL="2057400" indent="-228600">
              <a:buFont typeface="Wingdings" pitchFamily="2" charset="2"/>
              <a:buChar char="q"/>
              <a:defRPr sz="1800">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07459" y="76200"/>
            <a:ext cx="9047311" cy="859442"/>
          </a:xfrm>
        </p:spPr>
        <p:txBody>
          <a:bodyPr>
            <a:normAutofit/>
            <a:scene3d>
              <a:camera prst="orthographicFront"/>
              <a:lightRig rig="threePt" dir="t"/>
            </a:scene3d>
            <a:sp3d extrusionH="38100" prstMaterial="metal">
              <a:bevelT w="38100" h="19050"/>
            </a:sp3d>
          </a:bodyPr>
          <a:lstStyle>
            <a:lvl1pPr algn="l" defTabSz="914400" rtl="0" eaLnBrk="1" latinLnBrk="0" hangingPunct="1">
              <a:spcBef>
                <a:spcPct val="0"/>
              </a:spcBef>
              <a:buNone/>
              <a:defRPr lang="en-US" sz="3200" b="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p>
        </p:txBody>
      </p:sp>
      <p:sp>
        <p:nvSpPr>
          <p:cNvPr id="17" name="Parallelogram 16"/>
          <p:cNvSpPr/>
          <p:nvPr userDrawn="1"/>
        </p:nvSpPr>
        <p:spPr>
          <a:xfrm>
            <a:off x="10489576" y="5317322"/>
            <a:ext cx="1245214" cy="1883579"/>
          </a:xfrm>
          <a:prstGeom prst="parallelogram">
            <a:avLst>
              <a:gd name="adj" fmla="val 34882"/>
            </a:avLst>
          </a:prstGeom>
          <a:solidFill>
            <a:srgbClr val="D9DBD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8" name="Parallelogram 17"/>
          <p:cNvSpPr/>
          <p:nvPr userDrawn="1"/>
        </p:nvSpPr>
        <p:spPr>
          <a:xfrm>
            <a:off x="11585459" y="5125332"/>
            <a:ext cx="427550" cy="1383712"/>
          </a:xfrm>
          <a:prstGeom prst="parallelogram">
            <a:avLst>
              <a:gd name="adj" fmla="val 77028"/>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Tree>
    <p:extLst>
      <p:ext uri="{BB962C8B-B14F-4D97-AF65-F5344CB8AC3E}">
        <p14:creationId xmlns:p14="http://schemas.microsoft.com/office/powerpoint/2010/main" val="202276594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50"/>
                                        <p:tgtEl>
                                          <p:spTgt spid="4"/>
                                        </p:tgtEl>
                                      </p:cBhvr>
                                    </p:animEffect>
                                  </p:childTnLst>
                                </p:cTn>
                              </p:par>
                            </p:childTnLst>
                          </p:cTn>
                        </p:par>
                        <p:par>
                          <p:cTn id="8" fill="hold">
                            <p:stCondLst>
                              <p:cond delay="250"/>
                            </p:stCondLst>
                            <p:childTnLst>
                              <p:par>
                                <p:cTn id="9" presetID="2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Lst>
  </p:timing>
  <p:extLst mod="1">
    <p:ext uri="{DCECCB84-F9BA-43D5-87BE-67443E8EF086}">
      <p15:sldGuideLst xmlns:p15="http://schemas.microsoft.com/office/powerpoint/2012/main">
        <p15:guide id="4294967295" orient="horz" pos="2160">
          <p15:clr>
            <a:srgbClr val="FBAE40"/>
          </p15:clr>
        </p15:guide>
        <p15:guide id="4294967295" pos="38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Freeform 21"/>
          <p:cNvSpPr>
            <a:spLocks/>
          </p:cNvSpPr>
          <p:nvPr userDrawn="1"/>
        </p:nvSpPr>
        <p:spPr bwMode="auto">
          <a:xfrm rot="16200000" flipH="1">
            <a:off x="4041246" y="-3138502"/>
            <a:ext cx="5449981" cy="13933422"/>
          </a:xfrm>
          <a:custGeom>
            <a:avLst/>
            <a:gdLst>
              <a:gd name="T0" fmla="*/ 7406 w 13770"/>
              <a:gd name="T1" fmla="*/ 0 h 35256"/>
              <a:gd name="T2" fmla="*/ 14 w 13770"/>
              <a:gd name="T3" fmla="*/ 22606 h 35256"/>
              <a:gd name="T4" fmla="*/ 17 w 13770"/>
              <a:gd name="T5" fmla="*/ 23528 h 35256"/>
              <a:gd name="T6" fmla="*/ 3108 w 13770"/>
              <a:gd name="T7" fmla="*/ 27177 h 35256"/>
              <a:gd name="T8" fmla="*/ 5236 w 13770"/>
              <a:gd name="T9" fmla="*/ 24790 h 35256"/>
              <a:gd name="T10" fmla="*/ 9659 w 13770"/>
              <a:gd name="T11" fmla="*/ 15647 h 35256"/>
              <a:gd name="T12" fmla="*/ 3205 w 13770"/>
              <a:gd name="T13" fmla="*/ 31710 h 35256"/>
              <a:gd name="T14" fmla="*/ 3213 w 13770"/>
              <a:gd name="T15" fmla="*/ 32927 h 35256"/>
              <a:gd name="T16" fmla="*/ 3210 w 13770"/>
              <a:gd name="T17" fmla="*/ 35256 h 35256"/>
              <a:gd name="T18" fmla="*/ 9676 w 13770"/>
              <a:gd name="T19" fmla="*/ 21131 h 35256"/>
              <a:gd name="T20" fmla="*/ 12299 w 13770"/>
              <a:gd name="T21" fmla="*/ 14157 h 35256"/>
              <a:gd name="T22" fmla="*/ 10477 w 13770"/>
              <a:gd name="T23" fmla="*/ 10945 h 35256"/>
              <a:gd name="T24" fmla="*/ 7835 w 13770"/>
              <a:gd name="T25" fmla="*/ 12879 h 35256"/>
              <a:gd name="T26" fmla="*/ 4592 w 13770"/>
              <a:gd name="T27" fmla="*/ 19026 h 35256"/>
              <a:gd name="T28" fmla="*/ 13770 w 13770"/>
              <a:gd name="T29" fmla="*/ 0 h 35256"/>
              <a:gd name="T30" fmla="*/ 7406 w 13770"/>
              <a:gd name="T31" fmla="*/ 0 h 3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70" h="35256">
                <a:moveTo>
                  <a:pt x="7406" y="0"/>
                </a:moveTo>
                <a:cubicBezTo>
                  <a:pt x="4785" y="4529"/>
                  <a:pt x="0" y="18191"/>
                  <a:pt x="14" y="22606"/>
                </a:cubicBezTo>
                <a:lnTo>
                  <a:pt x="17" y="23528"/>
                </a:lnTo>
                <a:lnTo>
                  <a:pt x="3108" y="27177"/>
                </a:lnTo>
                <a:cubicBezTo>
                  <a:pt x="3519" y="27686"/>
                  <a:pt x="4785" y="25565"/>
                  <a:pt x="5236" y="24790"/>
                </a:cubicBezTo>
                <a:cubicBezTo>
                  <a:pt x="6003" y="23469"/>
                  <a:pt x="6899" y="21496"/>
                  <a:pt x="9659" y="15647"/>
                </a:cubicBezTo>
                <a:cubicBezTo>
                  <a:pt x="8631" y="20143"/>
                  <a:pt x="4065" y="29110"/>
                  <a:pt x="3205" y="31710"/>
                </a:cubicBezTo>
                <a:lnTo>
                  <a:pt x="3213" y="32927"/>
                </a:lnTo>
                <a:lnTo>
                  <a:pt x="3210" y="35256"/>
                </a:lnTo>
                <a:cubicBezTo>
                  <a:pt x="4168" y="32803"/>
                  <a:pt x="8530" y="23585"/>
                  <a:pt x="9676" y="21131"/>
                </a:cubicBezTo>
                <a:cubicBezTo>
                  <a:pt x="10822" y="18677"/>
                  <a:pt x="12776" y="14998"/>
                  <a:pt x="12299" y="14157"/>
                </a:cubicBezTo>
                <a:lnTo>
                  <a:pt x="10477" y="10945"/>
                </a:lnTo>
                <a:cubicBezTo>
                  <a:pt x="9653" y="9494"/>
                  <a:pt x="9253" y="10214"/>
                  <a:pt x="7835" y="12879"/>
                </a:cubicBezTo>
                <a:cubicBezTo>
                  <a:pt x="6845" y="14741"/>
                  <a:pt x="5632" y="17134"/>
                  <a:pt x="4592" y="19026"/>
                </a:cubicBezTo>
                <a:cubicBezTo>
                  <a:pt x="6576" y="13571"/>
                  <a:pt x="11492" y="4214"/>
                  <a:pt x="13770" y="0"/>
                </a:cubicBezTo>
                <a:lnTo>
                  <a:pt x="7406" y="0"/>
                </a:lnTo>
                <a:close/>
              </a:path>
            </a:pathLst>
          </a:custGeom>
          <a:solidFill>
            <a:srgbClr val="D9DBDF">
              <a:alpha val="30000"/>
            </a:srgbClr>
          </a:solidFill>
          <a:ln>
            <a:noFill/>
          </a:ln>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28" name="Parallelogram 27"/>
          <p:cNvSpPr/>
          <p:nvPr userDrawn="1"/>
        </p:nvSpPr>
        <p:spPr>
          <a:xfrm>
            <a:off x="11272268" y="5135745"/>
            <a:ext cx="2075071" cy="1337900"/>
          </a:xfrm>
          <a:prstGeom prst="parallelogram">
            <a:avLst>
              <a:gd name="adj" fmla="val 23861"/>
            </a:avLst>
          </a:prstGeom>
          <a:solidFill>
            <a:srgbClr val="D9DBD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3" name="Parallelogram 22"/>
          <p:cNvSpPr/>
          <p:nvPr userDrawn="1"/>
        </p:nvSpPr>
        <p:spPr>
          <a:xfrm>
            <a:off x="10839185" y="4648200"/>
            <a:ext cx="712002" cy="2304305"/>
          </a:xfrm>
          <a:prstGeom prst="parallelogram">
            <a:avLst>
              <a:gd name="adj" fmla="val 77028"/>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9" name="Rectangle 18"/>
          <p:cNvSpPr/>
          <p:nvPr userDrawn="1"/>
        </p:nvSpPr>
        <p:spPr>
          <a:xfrm>
            <a:off x="0" y="0"/>
            <a:ext cx="1219358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0" name="Title 1"/>
          <p:cNvSpPr>
            <a:spLocks noGrp="1"/>
          </p:cNvSpPr>
          <p:nvPr>
            <p:ph type="ctrTitle" hasCustomPrompt="1"/>
          </p:nvPr>
        </p:nvSpPr>
        <p:spPr>
          <a:xfrm>
            <a:off x="1293524" y="4128220"/>
            <a:ext cx="9615262" cy="1739181"/>
          </a:xfrm>
        </p:spPr>
        <p:txBody>
          <a:bodyPr>
            <a:normAutofit/>
            <a:scene3d>
              <a:camera prst="orthographicFront"/>
              <a:lightRig rig="soft" dir="tl">
                <a:rot lat="0" lon="0" rev="0"/>
              </a:lightRig>
            </a:scene3d>
            <a:sp3d extrusionH="38100" prstMaterial="metal">
              <a:bevelT w="38100" h="19050"/>
              <a:contourClr>
                <a:schemeClr val="accent2">
                  <a:tint val="20000"/>
                </a:schemeClr>
              </a:contourClr>
            </a:sp3d>
          </a:bodyPr>
          <a:lstStyle>
            <a:lvl1pPr>
              <a:defRPr kumimoji="0" lang="en-US" sz="4800" b="0" kern="1200" cap="none" spc="50" dirty="0">
                <a:ln w="11430">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p>
        </p:txBody>
      </p:sp>
      <p:sp>
        <p:nvSpPr>
          <p:cNvPr id="21" name="Subtitle 2"/>
          <p:cNvSpPr>
            <a:spLocks noGrp="1"/>
          </p:cNvSpPr>
          <p:nvPr>
            <p:ph type="subTitle" idx="1"/>
          </p:nvPr>
        </p:nvSpPr>
        <p:spPr>
          <a:xfrm>
            <a:off x="1293524" y="5933535"/>
            <a:ext cx="9615262" cy="540110"/>
          </a:xfrm>
        </p:spPr>
        <p:txBody>
          <a:bodyPr>
            <a:noAutofit/>
          </a:bodyPr>
          <a:lstStyle>
            <a:lvl1pPr marL="0" indent="0" algn="ctr" defTabSz="914400" rtl="0" eaLnBrk="1" latinLnBrk="0" hangingPunct="1">
              <a:spcBef>
                <a:spcPct val="0"/>
              </a:spcBef>
              <a:buNone/>
              <a:defRPr kumimoji="0" lang="en-US" sz="3200" b="0" kern="1200" cap="none" spc="50" dirty="0">
                <a:ln w="11430">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5" name="Group 14"/>
          <p:cNvGrpSpPr/>
          <p:nvPr userDrawn="1"/>
        </p:nvGrpSpPr>
        <p:grpSpPr>
          <a:xfrm>
            <a:off x="3186364" y="926199"/>
            <a:ext cx="5819273" cy="1179091"/>
            <a:chOff x="6931819" y="-1054294"/>
            <a:chExt cx="3884612" cy="787400"/>
          </a:xfrm>
        </p:grpSpPr>
        <p:sp>
          <p:nvSpPr>
            <p:cNvPr id="16" name="Freeform 5"/>
            <p:cNvSpPr>
              <a:spLocks noEditPoints="1"/>
            </p:cNvSpPr>
            <p:nvPr userDrawn="1"/>
          </p:nvSpPr>
          <p:spPr bwMode="auto">
            <a:xfrm>
              <a:off x="6931819" y="-1054294"/>
              <a:ext cx="3884612" cy="787400"/>
            </a:xfrm>
            <a:custGeom>
              <a:avLst/>
              <a:gdLst>
                <a:gd name="T0" fmla="*/ 1104 w 10776"/>
                <a:gd name="T1" fmla="*/ 0 h 2155"/>
                <a:gd name="T2" fmla="*/ 0 w 10776"/>
                <a:gd name="T3" fmla="*/ 1678 h 2155"/>
                <a:gd name="T4" fmla="*/ 247 w 10776"/>
                <a:gd name="T5" fmla="*/ 1678 h 2155"/>
                <a:gd name="T6" fmla="*/ 1524 w 10776"/>
                <a:gd name="T7" fmla="*/ 1147 h 2155"/>
                <a:gd name="T8" fmla="*/ 10537 w 10776"/>
                <a:gd name="T9" fmla="*/ 1349 h 2155"/>
                <a:gd name="T10" fmla="*/ 9868 w 10776"/>
                <a:gd name="T11" fmla="*/ 621 h 2155"/>
                <a:gd name="T12" fmla="*/ 9556 w 10776"/>
                <a:gd name="T13" fmla="*/ 1349 h 2155"/>
                <a:gd name="T14" fmla="*/ 10250 w 10776"/>
                <a:gd name="T15" fmla="*/ 1530 h 2155"/>
                <a:gd name="T16" fmla="*/ 10776 w 10776"/>
                <a:gd name="T17" fmla="*/ 1349 h 2155"/>
                <a:gd name="T18" fmla="*/ 9866 w 10776"/>
                <a:gd name="T19" fmla="*/ 1796 h 2155"/>
                <a:gd name="T20" fmla="*/ 9322 w 10776"/>
                <a:gd name="T21" fmla="*/ 817 h 2155"/>
                <a:gd name="T22" fmla="*/ 10256 w 10776"/>
                <a:gd name="T23" fmla="*/ 354 h 2155"/>
                <a:gd name="T24" fmla="*/ 8383 w 10776"/>
                <a:gd name="T25" fmla="*/ 1520 h 2155"/>
                <a:gd name="T26" fmla="*/ 8057 w 10776"/>
                <a:gd name="T27" fmla="*/ 620 h 2155"/>
                <a:gd name="T28" fmla="*/ 7381 w 10776"/>
                <a:gd name="T29" fmla="*/ 797 h 2155"/>
                <a:gd name="T30" fmla="*/ 8383 w 10776"/>
                <a:gd name="T31" fmla="*/ 1520 h 2155"/>
                <a:gd name="T32" fmla="*/ 8006 w 10776"/>
                <a:gd name="T33" fmla="*/ 2155 h 2155"/>
                <a:gd name="T34" fmla="*/ 7820 w 10776"/>
                <a:gd name="T35" fmla="*/ 2006 h 2155"/>
                <a:gd name="T36" fmla="*/ 8272 w 10776"/>
                <a:gd name="T37" fmla="*/ 1861 h 2155"/>
                <a:gd name="T38" fmla="*/ 7361 w 10776"/>
                <a:gd name="T39" fmla="*/ 1708 h 2155"/>
                <a:gd name="T40" fmla="*/ 7320 w 10776"/>
                <a:gd name="T41" fmla="*/ 455 h 2155"/>
                <a:gd name="T42" fmla="*/ 8398 w 10776"/>
                <a:gd name="T43" fmla="*/ 437 h 2155"/>
                <a:gd name="T44" fmla="*/ 6916 w 10776"/>
                <a:gd name="T45" fmla="*/ 1678 h 2155"/>
                <a:gd name="T46" fmla="*/ 6683 w 10776"/>
                <a:gd name="T47" fmla="*/ 1678 h 2155"/>
                <a:gd name="T48" fmla="*/ 6828 w 10776"/>
                <a:gd name="T49" fmla="*/ 470 h 2155"/>
                <a:gd name="T50" fmla="*/ 4760 w 10776"/>
                <a:gd name="T51" fmla="*/ 621 h 2155"/>
                <a:gd name="T52" fmla="*/ 4484 w 10776"/>
                <a:gd name="T53" fmla="*/ 800 h 2155"/>
                <a:gd name="T54" fmla="*/ 5165 w 10776"/>
                <a:gd name="T55" fmla="*/ 928 h 2155"/>
                <a:gd name="T56" fmla="*/ 5135 w 10776"/>
                <a:gd name="T57" fmla="*/ 1796 h 2155"/>
                <a:gd name="T58" fmla="*/ 4255 w 10776"/>
                <a:gd name="T59" fmla="*/ 1649 h 2155"/>
                <a:gd name="T60" fmla="*/ 5356 w 10776"/>
                <a:gd name="T61" fmla="*/ 1384 h 2155"/>
                <a:gd name="T62" fmla="*/ 4774 w 10776"/>
                <a:gd name="T63" fmla="*/ 1199 h 2155"/>
                <a:gd name="T64" fmla="*/ 4249 w 10776"/>
                <a:gd name="T65" fmla="*/ 724 h 2155"/>
                <a:gd name="T66" fmla="*/ 5800 w 10776"/>
                <a:gd name="T67" fmla="*/ 117 h 2155"/>
                <a:gd name="T68" fmla="*/ 6034 w 10776"/>
                <a:gd name="T69" fmla="*/ 117 h 2155"/>
                <a:gd name="T70" fmla="*/ 6494 w 10776"/>
                <a:gd name="T71" fmla="*/ 482 h 2155"/>
                <a:gd name="T72" fmla="*/ 6034 w 10776"/>
                <a:gd name="T73" fmla="*/ 618 h 2155"/>
                <a:gd name="T74" fmla="*/ 5887 w 10776"/>
                <a:gd name="T75" fmla="*/ 1796 h 2155"/>
                <a:gd name="T76" fmla="*/ 4760 w 10776"/>
                <a:gd name="T77" fmla="*/ 621 h 2155"/>
                <a:gd name="T78" fmla="*/ 3739 w 10776"/>
                <a:gd name="T79" fmla="*/ 652 h 2155"/>
                <a:gd name="T80" fmla="*/ 2863 w 10776"/>
                <a:gd name="T81" fmla="*/ 790 h 2155"/>
                <a:gd name="T82" fmla="*/ 4103 w 10776"/>
                <a:gd name="T83" fmla="*/ 1100 h 2155"/>
                <a:gd name="T84" fmla="*/ 3175 w 10776"/>
                <a:gd name="T85" fmla="*/ 1530 h 2155"/>
                <a:gd name="T86" fmla="*/ 3437 w 10776"/>
                <a:gd name="T87" fmla="*/ 1678 h 2155"/>
                <a:gd name="T88" fmla="*/ 2833 w 10776"/>
                <a:gd name="T89" fmla="*/ 1716 h 2155"/>
                <a:gd name="T90" fmla="*/ 2831 w 10776"/>
                <a:gd name="T91" fmla="*/ 439 h 2155"/>
                <a:gd name="T92" fmla="*/ 3934 w 10776"/>
                <a:gd name="T93" fmla="*/ 434 h 2155"/>
                <a:gd name="T94" fmla="*/ 2556 w 10776"/>
                <a:gd name="T95" fmla="*/ 504 h 2155"/>
                <a:gd name="T96" fmla="*/ 2097 w 10776"/>
                <a:gd name="T97" fmla="*/ 801 h 2155"/>
                <a:gd name="T98" fmla="*/ 1946 w 10776"/>
                <a:gd name="T99" fmla="*/ 1796 h 2155"/>
                <a:gd name="T100" fmla="*/ 2039 w 10776"/>
                <a:gd name="T101" fmla="*/ 442 h 2155"/>
                <a:gd name="T102" fmla="*/ 2556 w 10776"/>
                <a:gd name="T103" fmla="*/ 472 h 2155"/>
                <a:gd name="T104" fmla="*/ 9003 w 10776"/>
                <a:gd name="T105" fmla="*/ 1796 h 2155"/>
                <a:gd name="T106" fmla="*/ 8858 w 10776"/>
                <a:gd name="T107" fmla="*/ 587 h 2155"/>
                <a:gd name="T108" fmla="*/ 9091 w 10776"/>
                <a:gd name="T109" fmla="*/ 587 h 2155"/>
                <a:gd name="T110" fmla="*/ 1385 w 10776"/>
                <a:gd name="T111" fmla="*/ 297 h 2155"/>
                <a:gd name="T112" fmla="*/ 1385 w 10776"/>
                <a:gd name="T113" fmla="*/ 933 h 2155"/>
                <a:gd name="T114" fmla="*/ 247 w 10776"/>
                <a:gd name="T115" fmla="*/ 264 h 2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76" h="2155">
                  <a:moveTo>
                    <a:pt x="1727" y="485"/>
                  </a:moveTo>
                  <a:cubicBezTo>
                    <a:pt x="1727" y="303"/>
                    <a:pt x="1660" y="167"/>
                    <a:pt x="1524" y="84"/>
                  </a:cubicBezTo>
                  <a:cubicBezTo>
                    <a:pt x="1426" y="25"/>
                    <a:pt x="1258" y="0"/>
                    <a:pt x="1104" y="0"/>
                  </a:cubicBezTo>
                  <a:lnTo>
                    <a:pt x="86" y="0"/>
                  </a:lnTo>
                  <a:cubicBezTo>
                    <a:pt x="29" y="0"/>
                    <a:pt x="0" y="39"/>
                    <a:pt x="0" y="117"/>
                  </a:cubicBezTo>
                  <a:lnTo>
                    <a:pt x="0" y="1678"/>
                  </a:lnTo>
                  <a:cubicBezTo>
                    <a:pt x="0" y="1757"/>
                    <a:pt x="29" y="1796"/>
                    <a:pt x="86" y="1796"/>
                  </a:cubicBezTo>
                  <a:lnTo>
                    <a:pt x="160" y="1796"/>
                  </a:lnTo>
                  <a:cubicBezTo>
                    <a:pt x="218" y="1796"/>
                    <a:pt x="247" y="1757"/>
                    <a:pt x="247" y="1678"/>
                  </a:cubicBezTo>
                  <a:lnTo>
                    <a:pt x="247" y="1231"/>
                  </a:lnTo>
                  <a:lnTo>
                    <a:pt x="1104" y="1231"/>
                  </a:lnTo>
                  <a:cubicBezTo>
                    <a:pt x="1258" y="1231"/>
                    <a:pt x="1426" y="1207"/>
                    <a:pt x="1524" y="1147"/>
                  </a:cubicBezTo>
                  <a:cubicBezTo>
                    <a:pt x="1660" y="1065"/>
                    <a:pt x="1727" y="961"/>
                    <a:pt x="1727" y="779"/>
                  </a:cubicBezTo>
                  <a:lnTo>
                    <a:pt x="1727" y="485"/>
                  </a:lnTo>
                  <a:close/>
                  <a:moveTo>
                    <a:pt x="10537" y="1349"/>
                  </a:moveTo>
                  <a:lnTo>
                    <a:pt x="10537" y="793"/>
                  </a:lnTo>
                  <a:cubicBezTo>
                    <a:pt x="10537" y="678"/>
                    <a:pt x="10441" y="621"/>
                    <a:pt x="10249" y="621"/>
                  </a:cubicBezTo>
                  <a:lnTo>
                    <a:pt x="9868" y="621"/>
                  </a:lnTo>
                  <a:cubicBezTo>
                    <a:pt x="9799" y="621"/>
                    <a:pt x="9736" y="632"/>
                    <a:pt x="9681" y="655"/>
                  </a:cubicBezTo>
                  <a:cubicBezTo>
                    <a:pt x="9598" y="690"/>
                    <a:pt x="9556" y="744"/>
                    <a:pt x="9556" y="817"/>
                  </a:cubicBezTo>
                  <a:lnTo>
                    <a:pt x="9556" y="1349"/>
                  </a:lnTo>
                  <a:cubicBezTo>
                    <a:pt x="9556" y="1419"/>
                    <a:pt x="9598" y="1470"/>
                    <a:pt x="9683" y="1500"/>
                  </a:cubicBezTo>
                  <a:cubicBezTo>
                    <a:pt x="9738" y="1520"/>
                    <a:pt x="9800" y="1530"/>
                    <a:pt x="9869" y="1530"/>
                  </a:cubicBezTo>
                  <a:lnTo>
                    <a:pt x="10250" y="1530"/>
                  </a:lnTo>
                  <a:cubicBezTo>
                    <a:pt x="10311" y="1530"/>
                    <a:pt x="10368" y="1519"/>
                    <a:pt x="10423" y="1496"/>
                  </a:cubicBezTo>
                  <a:cubicBezTo>
                    <a:pt x="10499" y="1463"/>
                    <a:pt x="10537" y="1415"/>
                    <a:pt x="10537" y="1349"/>
                  </a:cubicBezTo>
                  <a:close/>
                  <a:moveTo>
                    <a:pt x="10776" y="1349"/>
                  </a:moveTo>
                  <a:cubicBezTo>
                    <a:pt x="10776" y="1515"/>
                    <a:pt x="10713" y="1638"/>
                    <a:pt x="10589" y="1716"/>
                  </a:cubicBezTo>
                  <a:cubicBezTo>
                    <a:pt x="10503" y="1769"/>
                    <a:pt x="10392" y="1796"/>
                    <a:pt x="10256" y="1796"/>
                  </a:cubicBezTo>
                  <a:lnTo>
                    <a:pt x="9866" y="1796"/>
                  </a:lnTo>
                  <a:cubicBezTo>
                    <a:pt x="9614" y="1796"/>
                    <a:pt x="9448" y="1712"/>
                    <a:pt x="9366" y="1543"/>
                  </a:cubicBezTo>
                  <a:cubicBezTo>
                    <a:pt x="9337" y="1482"/>
                    <a:pt x="9322" y="1418"/>
                    <a:pt x="9322" y="1349"/>
                  </a:cubicBezTo>
                  <a:lnTo>
                    <a:pt x="9322" y="817"/>
                  </a:lnTo>
                  <a:cubicBezTo>
                    <a:pt x="9322" y="700"/>
                    <a:pt x="9362" y="598"/>
                    <a:pt x="9443" y="512"/>
                  </a:cubicBezTo>
                  <a:cubicBezTo>
                    <a:pt x="9542" y="406"/>
                    <a:pt x="9683" y="354"/>
                    <a:pt x="9865" y="354"/>
                  </a:cubicBezTo>
                  <a:lnTo>
                    <a:pt x="10256" y="354"/>
                  </a:lnTo>
                  <a:cubicBezTo>
                    <a:pt x="10603" y="354"/>
                    <a:pt x="10776" y="507"/>
                    <a:pt x="10776" y="814"/>
                  </a:cubicBezTo>
                  <a:lnTo>
                    <a:pt x="10776" y="1349"/>
                  </a:lnTo>
                  <a:close/>
                  <a:moveTo>
                    <a:pt x="8383" y="1520"/>
                  </a:moveTo>
                  <a:lnTo>
                    <a:pt x="8383" y="820"/>
                  </a:lnTo>
                  <a:cubicBezTo>
                    <a:pt x="8383" y="747"/>
                    <a:pt x="8339" y="693"/>
                    <a:pt x="8251" y="657"/>
                  </a:cubicBezTo>
                  <a:cubicBezTo>
                    <a:pt x="8190" y="632"/>
                    <a:pt x="8125" y="620"/>
                    <a:pt x="8057" y="620"/>
                  </a:cubicBezTo>
                  <a:lnTo>
                    <a:pt x="7686" y="620"/>
                  </a:lnTo>
                  <a:cubicBezTo>
                    <a:pt x="7600" y="620"/>
                    <a:pt x="7537" y="626"/>
                    <a:pt x="7498" y="638"/>
                  </a:cubicBezTo>
                  <a:cubicBezTo>
                    <a:pt x="7420" y="663"/>
                    <a:pt x="7381" y="716"/>
                    <a:pt x="7381" y="797"/>
                  </a:cubicBezTo>
                  <a:lnTo>
                    <a:pt x="7381" y="1335"/>
                  </a:lnTo>
                  <a:cubicBezTo>
                    <a:pt x="7381" y="1458"/>
                    <a:pt x="7497" y="1520"/>
                    <a:pt x="7730" y="1520"/>
                  </a:cubicBezTo>
                  <a:lnTo>
                    <a:pt x="8383" y="1520"/>
                  </a:lnTo>
                  <a:close/>
                  <a:moveTo>
                    <a:pt x="8620" y="1749"/>
                  </a:moveTo>
                  <a:cubicBezTo>
                    <a:pt x="8620" y="1915"/>
                    <a:pt x="8544" y="2004"/>
                    <a:pt x="8389" y="2081"/>
                  </a:cubicBezTo>
                  <a:cubicBezTo>
                    <a:pt x="8281" y="2135"/>
                    <a:pt x="8152" y="2155"/>
                    <a:pt x="8006" y="2155"/>
                  </a:cubicBezTo>
                  <a:lnTo>
                    <a:pt x="7907" y="2155"/>
                  </a:lnTo>
                  <a:cubicBezTo>
                    <a:pt x="7849" y="2155"/>
                    <a:pt x="7820" y="2116"/>
                    <a:pt x="7820" y="2038"/>
                  </a:cubicBezTo>
                  <a:lnTo>
                    <a:pt x="7820" y="2006"/>
                  </a:lnTo>
                  <a:cubicBezTo>
                    <a:pt x="7820" y="1928"/>
                    <a:pt x="7849" y="1889"/>
                    <a:pt x="7907" y="1889"/>
                  </a:cubicBezTo>
                  <a:lnTo>
                    <a:pt x="8078" y="1889"/>
                  </a:lnTo>
                  <a:cubicBezTo>
                    <a:pt x="8119" y="1889"/>
                    <a:pt x="8217" y="1881"/>
                    <a:pt x="8272" y="1861"/>
                  </a:cubicBezTo>
                  <a:cubicBezTo>
                    <a:pt x="8328" y="1840"/>
                    <a:pt x="8379" y="1816"/>
                    <a:pt x="8379" y="1785"/>
                  </a:cubicBezTo>
                  <a:lnTo>
                    <a:pt x="7735" y="1785"/>
                  </a:lnTo>
                  <a:cubicBezTo>
                    <a:pt x="7585" y="1785"/>
                    <a:pt x="7460" y="1759"/>
                    <a:pt x="7361" y="1708"/>
                  </a:cubicBezTo>
                  <a:cubicBezTo>
                    <a:pt x="7218" y="1633"/>
                    <a:pt x="7147" y="1510"/>
                    <a:pt x="7147" y="1339"/>
                  </a:cubicBezTo>
                  <a:lnTo>
                    <a:pt x="7147" y="804"/>
                  </a:lnTo>
                  <a:cubicBezTo>
                    <a:pt x="7147" y="652"/>
                    <a:pt x="7205" y="536"/>
                    <a:pt x="7320" y="455"/>
                  </a:cubicBezTo>
                  <a:cubicBezTo>
                    <a:pt x="7417" y="387"/>
                    <a:pt x="7534" y="354"/>
                    <a:pt x="7673" y="354"/>
                  </a:cubicBezTo>
                  <a:lnTo>
                    <a:pt x="8018" y="354"/>
                  </a:lnTo>
                  <a:cubicBezTo>
                    <a:pt x="8166" y="354"/>
                    <a:pt x="8293" y="381"/>
                    <a:pt x="8398" y="437"/>
                  </a:cubicBezTo>
                  <a:cubicBezTo>
                    <a:pt x="8546" y="515"/>
                    <a:pt x="8620" y="638"/>
                    <a:pt x="8620" y="807"/>
                  </a:cubicBezTo>
                  <a:lnTo>
                    <a:pt x="8620" y="1749"/>
                  </a:lnTo>
                  <a:close/>
                  <a:moveTo>
                    <a:pt x="6916" y="1678"/>
                  </a:moveTo>
                  <a:cubicBezTo>
                    <a:pt x="6916" y="1757"/>
                    <a:pt x="6887" y="1796"/>
                    <a:pt x="6828" y="1796"/>
                  </a:cubicBezTo>
                  <a:lnTo>
                    <a:pt x="6770" y="1796"/>
                  </a:lnTo>
                  <a:cubicBezTo>
                    <a:pt x="6712" y="1796"/>
                    <a:pt x="6683" y="1757"/>
                    <a:pt x="6683" y="1678"/>
                  </a:cubicBezTo>
                  <a:lnTo>
                    <a:pt x="6683" y="587"/>
                  </a:lnTo>
                  <a:cubicBezTo>
                    <a:pt x="6683" y="509"/>
                    <a:pt x="6712" y="470"/>
                    <a:pt x="6770" y="470"/>
                  </a:cubicBezTo>
                  <a:lnTo>
                    <a:pt x="6828" y="470"/>
                  </a:lnTo>
                  <a:cubicBezTo>
                    <a:pt x="6887" y="470"/>
                    <a:pt x="6916" y="509"/>
                    <a:pt x="6916" y="587"/>
                  </a:cubicBezTo>
                  <a:lnTo>
                    <a:pt x="6916" y="1678"/>
                  </a:lnTo>
                  <a:close/>
                  <a:moveTo>
                    <a:pt x="4760" y="621"/>
                  </a:moveTo>
                  <a:cubicBezTo>
                    <a:pt x="4671" y="621"/>
                    <a:pt x="4618" y="623"/>
                    <a:pt x="4601" y="625"/>
                  </a:cubicBezTo>
                  <a:cubicBezTo>
                    <a:pt x="4523" y="639"/>
                    <a:pt x="4484" y="672"/>
                    <a:pt x="4484" y="724"/>
                  </a:cubicBezTo>
                  <a:lnTo>
                    <a:pt x="4484" y="800"/>
                  </a:lnTo>
                  <a:cubicBezTo>
                    <a:pt x="4484" y="851"/>
                    <a:pt x="4510" y="886"/>
                    <a:pt x="4562" y="905"/>
                  </a:cubicBezTo>
                  <a:cubicBezTo>
                    <a:pt x="4603" y="921"/>
                    <a:pt x="4675" y="928"/>
                    <a:pt x="4777" y="928"/>
                  </a:cubicBezTo>
                  <a:lnTo>
                    <a:pt x="5165" y="928"/>
                  </a:lnTo>
                  <a:cubicBezTo>
                    <a:pt x="5455" y="928"/>
                    <a:pt x="5599" y="1059"/>
                    <a:pt x="5599" y="1319"/>
                  </a:cubicBezTo>
                  <a:lnTo>
                    <a:pt x="5599" y="1384"/>
                  </a:lnTo>
                  <a:cubicBezTo>
                    <a:pt x="5599" y="1659"/>
                    <a:pt x="5444" y="1796"/>
                    <a:pt x="5135" y="1796"/>
                  </a:cubicBezTo>
                  <a:lnTo>
                    <a:pt x="4341" y="1796"/>
                  </a:lnTo>
                  <a:cubicBezTo>
                    <a:pt x="4284" y="1796"/>
                    <a:pt x="4255" y="1757"/>
                    <a:pt x="4255" y="1678"/>
                  </a:cubicBezTo>
                  <a:lnTo>
                    <a:pt x="4255" y="1649"/>
                  </a:lnTo>
                  <a:cubicBezTo>
                    <a:pt x="4255" y="1570"/>
                    <a:pt x="4284" y="1530"/>
                    <a:pt x="4341" y="1530"/>
                  </a:cubicBezTo>
                  <a:lnTo>
                    <a:pt x="5137" y="1530"/>
                  </a:lnTo>
                  <a:cubicBezTo>
                    <a:pt x="5283" y="1530"/>
                    <a:pt x="5356" y="1481"/>
                    <a:pt x="5356" y="1384"/>
                  </a:cubicBezTo>
                  <a:lnTo>
                    <a:pt x="5356" y="1330"/>
                  </a:lnTo>
                  <a:cubicBezTo>
                    <a:pt x="5356" y="1243"/>
                    <a:pt x="5289" y="1199"/>
                    <a:pt x="5155" y="1199"/>
                  </a:cubicBezTo>
                  <a:lnTo>
                    <a:pt x="4774" y="1199"/>
                  </a:lnTo>
                  <a:cubicBezTo>
                    <a:pt x="4626" y="1199"/>
                    <a:pt x="4513" y="1179"/>
                    <a:pt x="4435" y="1140"/>
                  </a:cubicBezTo>
                  <a:cubicBezTo>
                    <a:pt x="4311" y="1078"/>
                    <a:pt x="4249" y="966"/>
                    <a:pt x="4249" y="803"/>
                  </a:cubicBezTo>
                  <a:lnTo>
                    <a:pt x="4249" y="724"/>
                  </a:lnTo>
                  <a:cubicBezTo>
                    <a:pt x="4249" y="477"/>
                    <a:pt x="4418" y="354"/>
                    <a:pt x="4755" y="354"/>
                  </a:cubicBezTo>
                  <a:lnTo>
                    <a:pt x="5800" y="354"/>
                  </a:lnTo>
                  <a:lnTo>
                    <a:pt x="5800" y="117"/>
                  </a:lnTo>
                  <a:cubicBezTo>
                    <a:pt x="5800" y="39"/>
                    <a:pt x="5829" y="0"/>
                    <a:pt x="5887" y="0"/>
                  </a:cubicBezTo>
                  <a:lnTo>
                    <a:pt x="5948" y="0"/>
                  </a:lnTo>
                  <a:cubicBezTo>
                    <a:pt x="6006" y="0"/>
                    <a:pt x="6034" y="39"/>
                    <a:pt x="6034" y="117"/>
                  </a:cubicBezTo>
                  <a:lnTo>
                    <a:pt x="6034" y="365"/>
                  </a:lnTo>
                  <a:lnTo>
                    <a:pt x="6406" y="365"/>
                  </a:lnTo>
                  <a:cubicBezTo>
                    <a:pt x="6465" y="365"/>
                    <a:pt x="6494" y="404"/>
                    <a:pt x="6494" y="482"/>
                  </a:cubicBezTo>
                  <a:lnTo>
                    <a:pt x="6494" y="513"/>
                  </a:lnTo>
                  <a:cubicBezTo>
                    <a:pt x="6494" y="592"/>
                    <a:pt x="6465" y="618"/>
                    <a:pt x="6406" y="618"/>
                  </a:cubicBezTo>
                  <a:lnTo>
                    <a:pt x="6034" y="618"/>
                  </a:lnTo>
                  <a:lnTo>
                    <a:pt x="6034" y="1678"/>
                  </a:lnTo>
                  <a:cubicBezTo>
                    <a:pt x="6034" y="1757"/>
                    <a:pt x="6006" y="1796"/>
                    <a:pt x="5948" y="1796"/>
                  </a:cubicBezTo>
                  <a:lnTo>
                    <a:pt x="5887" y="1796"/>
                  </a:lnTo>
                  <a:cubicBezTo>
                    <a:pt x="5829" y="1796"/>
                    <a:pt x="5800" y="1757"/>
                    <a:pt x="5800" y="1678"/>
                  </a:cubicBezTo>
                  <a:lnTo>
                    <a:pt x="5800" y="619"/>
                  </a:lnTo>
                  <a:lnTo>
                    <a:pt x="4760" y="621"/>
                  </a:lnTo>
                  <a:close/>
                  <a:moveTo>
                    <a:pt x="3874" y="956"/>
                  </a:moveTo>
                  <a:lnTo>
                    <a:pt x="3874" y="778"/>
                  </a:lnTo>
                  <a:cubicBezTo>
                    <a:pt x="3874" y="724"/>
                    <a:pt x="3829" y="682"/>
                    <a:pt x="3739" y="652"/>
                  </a:cubicBezTo>
                  <a:cubicBezTo>
                    <a:pt x="3676" y="631"/>
                    <a:pt x="3615" y="621"/>
                    <a:pt x="3557" y="621"/>
                  </a:cubicBezTo>
                  <a:lnTo>
                    <a:pt x="3217" y="621"/>
                  </a:lnTo>
                  <a:cubicBezTo>
                    <a:pt x="2981" y="621"/>
                    <a:pt x="2863" y="677"/>
                    <a:pt x="2863" y="790"/>
                  </a:cubicBezTo>
                  <a:lnTo>
                    <a:pt x="2863" y="956"/>
                  </a:lnTo>
                  <a:lnTo>
                    <a:pt x="3874" y="956"/>
                  </a:lnTo>
                  <a:close/>
                  <a:moveTo>
                    <a:pt x="4103" y="1100"/>
                  </a:moveTo>
                  <a:cubicBezTo>
                    <a:pt x="4103" y="1188"/>
                    <a:pt x="4080" y="1231"/>
                    <a:pt x="4037" y="1231"/>
                  </a:cubicBezTo>
                  <a:lnTo>
                    <a:pt x="2871" y="1231"/>
                  </a:lnTo>
                  <a:cubicBezTo>
                    <a:pt x="2871" y="1431"/>
                    <a:pt x="2972" y="1530"/>
                    <a:pt x="3175" y="1530"/>
                  </a:cubicBezTo>
                  <a:lnTo>
                    <a:pt x="3350" y="1530"/>
                  </a:lnTo>
                  <a:cubicBezTo>
                    <a:pt x="3408" y="1530"/>
                    <a:pt x="3437" y="1570"/>
                    <a:pt x="3437" y="1649"/>
                  </a:cubicBezTo>
                  <a:lnTo>
                    <a:pt x="3437" y="1678"/>
                  </a:lnTo>
                  <a:cubicBezTo>
                    <a:pt x="3437" y="1757"/>
                    <a:pt x="3408" y="1796"/>
                    <a:pt x="3350" y="1796"/>
                  </a:cubicBezTo>
                  <a:lnTo>
                    <a:pt x="3200" y="1796"/>
                  </a:lnTo>
                  <a:cubicBezTo>
                    <a:pt x="3050" y="1796"/>
                    <a:pt x="2928" y="1769"/>
                    <a:pt x="2833" y="1716"/>
                  </a:cubicBezTo>
                  <a:cubicBezTo>
                    <a:pt x="2697" y="1640"/>
                    <a:pt x="2629" y="1515"/>
                    <a:pt x="2629" y="1340"/>
                  </a:cubicBezTo>
                  <a:lnTo>
                    <a:pt x="2629" y="809"/>
                  </a:lnTo>
                  <a:cubicBezTo>
                    <a:pt x="2629" y="643"/>
                    <a:pt x="2696" y="520"/>
                    <a:pt x="2831" y="439"/>
                  </a:cubicBezTo>
                  <a:cubicBezTo>
                    <a:pt x="2928" y="381"/>
                    <a:pt x="3049" y="352"/>
                    <a:pt x="3191" y="352"/>
                  </a:cubicBezTo>
                  <a:lnTo>
                    <a:pt x="3629" y="352"/>
                  </a:lnTo>
                  <a:cubicBezTo>
                    <a:pt x="3748" y="352"/>
                    <a:pt x="3849" y="379"/>
                    <a:pt x="3934" y="434"/>
                  </a:cubicBezTo>
                  <a:cubicBezTo>
                    <a:pt x="4047" y="505"/>
                    <a:pt x="4103" y="611"/>
                    <a:pt x="4103" y="752"/>
                  </a:cubicBezTo>
                  <a:lnTo>
                    <a:pt x="4103" y="1100"/>
                  </a:lnTo>
                  <a:close/>
                  <a:moveTo>
                    <a:pt x="2556" y="504"/>
                  </a:moveTo>
                  <a:cubicBezTo>
                    <a:pt x="2556" y="582"/>
                    <a:pt x="2527" y="621"/>
                    <a:pt x="2468" y="621"/>
                  </a:cubicBezTo>
                  <a:lnTo>
                    <a:pt x="2360" y="621"/>
                  </a:lnTo>
                  <a:cubicBezTo>
                    <a:pt x="2185" y="621"/>
                    <a:pt x="2097" y="681"/>
                    <a:pt x="2097" y="801"/>
                  </a:cubicBezTo>
                  <a:lnTo>
                    <a:pt x="2097" y="1678"/>
                  </a:lnTo>
                  <a:cubicBezTo>
                    <a:pt x="2097" y="1757"/>
                    <a:pt x="2068" y="1796"/>
                    <a:pt x="2011" y="1796"/>
                  </a:cubicBezTo>
                  <a:lnTo>
                    <a:pt x="1946" y="1796"/>
                  </a:lnTo>
                  <a:cubicBezTo>
                    <a:pt x="1889" y="1796"/>
                    <a:pt x="1860" y="1756"/>
                    <a:pt x="1860" y="1676"/>
                  </a:cubicBezTo>
                  <a:lnTo>
                    <a:pt x="1863" y="801"/>
                  </a:lnTo>
                  <a:cubicBezTo>
                    <a:pt x="1864" y="639"/>
                    <a:pt x="1922" y="520"/>
                    <a:pt x="2039" y="442"/>
                  </a:cubicBezTo>
                  <a:cubicBezTo>
                    <a:pt x="2129" y="383"/>
                    <a:pt x="2240" y="354"/>
                    <a:pt x="2374" y="354"/>
                  </a:cubicBezTo>
                  <a:lnTo>
                    <a:pt x="2468" y="354"/>
                  </a:lnTo>
                  <a:cubicBezTo>
                    <a:pt x="2527" y="354"/>
                    <a:pt x="2556" y="393"/>
                    <a:pt x="2556" y="472"/>
                  </a:cubicBezTo>
                  <a:lnTo>
                    <a:pt x="2556" y="504"/>
                  </a:lnTo>
                  <a:close/>
                  <a:moveTo>
                    <a:pt x="9091" y="1678"/>
                  </a:moveTo>
                  <a:cubicBezTo>
                    <a:pt x="9091" y="1757"/>
                    <a:pt x="9062" y="1796"/>
                    <a:pt x="9003" y="1796"/>
                  </a:cubicBezTo>
                  <a:lnTo>
                    <a:pt x="8945" y="1796"/>
                  </a:lnTo>
                  <a:cubicBezTo>
                    <a:pt x="8887" y="1796"/>
                    <a:pt x="8858" y="1757"/>
                    <a:pt x="8858" y="1678"/>
                  </a:cubicBezTo>
                  <a:lnTo>
                    <a:pt x="8858" y="587"/>
                  </a:lnTo>
                  <a:cubicBezTo>
                    <a:pt x="8858" y="509"/>
                    <a:pt x="8887" y="470"/>
                    <a:pt x="8945" y="470"/>
                  </a:cubicBezTo>
                  <a:lnTo>
                    <a:pt x="9003" y="470"/>
                  </a:lnTo>
                  <a:cubicBezTo>
                    <a:pt x="9062" y="470"/>
                    <a:pt x="9091" y="509"/>
                    <a:pt x="9091" y="587"/>
                  </a:cubicBezTo>
                  <a:lnTo>
                    <a:pt x="9091" y="1678"/>
                  </a:lnTo>
                  <a:close/>
                  <a:moveTo>
                    <a:pt x="1119" y="264"/>
                  </a:moveTo>
                  <a:cubicBezTo>
                    <a:pt x="1219" y="264"/>
                    <a:pt x="1336" y="271"/>
                    <a:pt x="1385" y="297"/>
                  </a:cubicBezTo>
                  <a:cubicBezTo>
                    <a:pt x="1445" y="329"/>
                    <a:pt x="1477" y="400"/>
                    <a:pt x="1481" y="479"/>
                  </a:cubicBezTo>
                  <a:lnTo>
                    <a:pt x="1482" y="767"/>
                  </a:lnTo>
                  <a:cubicBezTo>
                    <a:pt x="1482" y="856"/>
                    <a:pt x="1449" y="899"/>
                    <a:pt x="1385" y="933"/>
                  </a:cubicBezTo>
                  <a:cubicBezTo>
                    <a:pt x="1336" y="959"/>
                    <a:pt x="1219" y="966"/>
                    <a:pt x="1119" y="966"/>
                  </a:cubicBezTo>
                  <a:lnTo>
                    <a:pt x="247" y="966"/>
                  </a:lnTo>
                  <a:lnTo>
                    <a:pt x="247" y="264"/>
                  </a:lnTo>
                  <a:cubicBezTo>
                    <a:pt x="538" y="264"/>
                    <a:pt x="828" y="264"/>
                    <a:pt x="1119" y="264"/>
                  </a:cubicBezTo>
                  <a:close/>
                </a:path>
              </a:pathLst>
            </a:custGeom>
            <a:solidFill>
              <a:schemeClr val="tx1"/>
            </a:solid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17" name="Freeform 6"/>
            <p:cNvSpPr>
              <a:spLocks/>
            </p:cNvSpPr>
            <p:nvPr userDrawn="1"/>
          </p:nvSpPr>
          <p:spPr bwMode="auto">
            <a:xfrm>
              <a:off x="9330531" y="-1035244"/>
              <a:ext cx="104775" cy="92075"/>
            </a:xfrm>
            <a:custGeom>
              <a:avLst/>
              <a:gdLst>
                <a:gd name="T0" fmla="*/ 126 w 289"/>
                <a:gd name="T1" fmla="*/ 0 h 252"/>
                <a:gd name="T2" fmla="*/ 163 w 289"/>
                <a:gd name="T3" fmla="*/ 0 h 252"/>
                <a:gd name="T4" fmla="*/ 289 w 289"/>
                <a:gd name="T5" fmla="*/ 126 h 252"/>
                <a:gd name="T6" fmla="*/ 289 w 289"/>
                <a:gd name="T7" fmla="*/ 126 h 252"/>
                <a:gd name="T8" fmla="*/ 163 w 289"/>
                <a:gd name="T9" fmla="*/ 252 h 252"/>
                <a:gd name="T10" fmla="*/ 126 w 289"/>
                <a:gd name="T11" fmla="*/ 252 h 252"/>
                <a:gd name="T12" fmla="*/ 0 w 289"/>
                <a:gd name="T13" fmla="*/ 126 h 252"/>
                <a:gd name="T14" fmla="*/ 0 w 289"/>
                <a:gd name="T15" fmla="*/ 126 h 252"/>
                <a:gd name="T16" fmla="*/ 126 w 28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252">
                  <a:moveTo>
                    <a:pt x="126" y="0"/>
                  </a:moveTo>
                  <a:lnTo>
                    <a:pt x="163" y="0"/>
                  </a:lnTo>
                  <a:cubicBezTo>
                    <a:pt x="233" y="0"/>
                    <a:pt x="289" y="56"/>
                    <a:pt x="289" y="126"/>
                  </a:cubicBezTo>
                  <a:lnTo>
                    <a:pt x="289" y="126"/>
                  </a:lnTo>
                  <a:cubicBezTo>
                    <a:pt x="289" y="195"/>
                    <a:pt x="233" y="252"/>
                    <a:pt x="163" y="252"/>
                  </a:cubicBezTo>
                  <a:lnTo>
                    <a:pt x="126" y="252"/>
                  </a:lnTo>
                  <a:cubicBezTo>
                    <a:pt x="56" y="252"/>
                    <a:pt x="0" y="195"/>
                    <a:pt x="0" y="126"/>
                  </a:cubicBezTo>
                  <a:lnTo>
                    <a:pt x="0" y="126"/>
                  </a:lnTo>
                  <a:cubicBezTo>
                    <a:pt x="0" y="56"/>
                    <a:pt x="56" y="0"/>
                    <a:pt x="126" y="0"/>
                  </a:cubicBezTo>
                  <a:close/>
                </a:path>
              </a:pathLst>
            </a:custGeom>
            <a:solidFill>
              <a:schemeClr val="tx1"/>
            </a:solidFill>
            <a:ln/>
            <a:effectLst/>
            <a:sp3d>
              <a:bevelT w="19050" h="6350" prst="angle"/>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18" name="Freeform 7"/>
            <p:cNvSpPr>
              <a:spLocks/>
            </p:cNvSpPr>
            <p:nvPr userDrawn="1"/>
          </p:nvSpPr>
          <p:spPr bwMode="auto">
            <a:xfrm>
              <a:off x="10114756" y="-1035244"/>
              <a:ext cx="104775" cy="92075"/>
            </a:xfrm>
            <a:custGeom>
              <a:avLst/>
              <a:gdLst>
                <a:gd name="T0" fmla="*/ 126 w 290"/>
                <a:gd name="T1" fmla="*/ 0 h 252"/>
                <a:gd name="T2" fmla="*/ 164 w 290"/>
                <a:gd name="T3" fmla="*/ 0 h 252"/>
                <a:gd name="T4" fmla="*/ 290 w 290"/>
                <a:gd name="T5" fmla="*/ 126 h 252"/>
                <a:gd name="T6" fmla="*/ 290 w 290"/>
                <a:gd name="T7" fmla="*/ 126 h 252"/>
                <a:gd name="T8" fmla="*/ 164 w 290"/>
                <a:gd name="T9" fmla="*/ 252 h 252"/>
                <a:gd name="T10" fmla="*/ 126 w 290"/>
                <a:gd name="T11" fmla="*/ 252 h 252"/>
                <a:gd name="T12" fmla="*/ 0 w 290"/>
                <a:gd name="T13" fmla="*/ 126 h 252"/>
                <a:gd name="T14" fmla="*/ 0 w 290"/>
                <a:gd name="T15" fmla="*/ 126 h 252"/>
                <a:gd name="T16" fmla="*/ 126 w 290"/>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252">
                  <a:moveTo>
                    <a:pt x="126" y="0"/>
                  </a:moveTo>
                  <a:lnTo>
                    <a:pt x="164" y="0"/>
                  </a:lnTo>
                  <a:cubicBezTo>
                    <a:pt x="234" y="0"/>
                    <a:pt x="290" y="56"/>
                    <a:pt x="290" y="126"/>
                  </a:cubicBezTo>
                  <a:lnTo>
                    <a:pt x="290" y="126"/>
                  </a:lnTo>
                  <a:cubicBezTo>
                    <a:pt x="290" y="195"/>
                    <a:pt x="234" y="252"/>
                    <a:pt x="164" y="252"/>
                  </a:cubicBezTo>
                  <a:lnTo>
                    <a:pt x="126" y="252"/>
                  </a:lnTo>
                  <a:cubicBezTo>
                    <a:pt x="57" y="252"/>
                    <a:pt x="0" y="195"/>
                    <a:pt x="0" y="126"/>
                  </a:cubicBezTo>
                  <a:lnTo>
                    <a:pt x="0" y="126"/>
                  </a:lnTo>
                  <a:cubicBezTo>
                    <a:pt x="0" y="56"/>
                    <a:pt x="57" y="0"/>
                    <a:pt x="126" y="0"/>
                  </a:cubicBezTo>
                  <a:close/>
                </a:path>
              </a:pathLst>
            </a:custGeom>
            <a:solidFill>
              <a:schemeClr val="tx1"/>
            </a:solidFill>
            <a:ln/>
            <a:effectLst/>
            <a:sp3d>
              <a:bevelT w="19050" h="6350" prst="angle"/>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grpSp>
      <p:grpSp>
        <p:nvGrpSpPr>
          <p:cNvPr id="24" name="Group 23"/>
          <p:cNvGrpSpPr>
            <a:grpSpLocks noChangeAspect="1"/>
          </p:cNvGrpSpPr>
          <p:nvPr userDrawn="1"/>
        </p:nvGrpSpPr>
        <p:grpSpPr>
          <a:xfrm>
            <a:off x="3992792" y="2273952"/>
            <a:ext cx="4910909" cy="1002649"/>
            <a:chOff x="6893719" y="5638800"/>
            <a:chExt cx="5083175" cy="1038225"/>
          </a:xfrm>
        </p:grpSpPr>
        <p:sp>
          <p:nvSpPr>
            <p:cNvPr id="25" name="Freeform 5"/>
            <p:cNvSpPr>
              <a:spLocks/>
            </p:cNvSpPr>
            <p:nvPr/>
          </p:nvSpPr>
          <p:spPr bwMode="auto">
            <a:xfrm>
              <a:off x="8836819" y="5638800"/>
              <a:ext cx="3140075" cy="1038225"/>
            </a:xfrm>
            <a:custGeom>
              <a:avLst/>
              <a:gdLst>
                <a:gd name="T0" fmla="*/ 275 w 6585"/>
                <a:gd name="T1" fmla="*/ 623 h 2153"/>
                <a:gd name="T2" fmla="*/ 4463 w 6585"/>
                <a:gd name="T3" fmla="*/ 164 h 2153"/>
                <a:gd name="T4" fmla="*/ 4627 w 6585"/>
                <a:gd name="T5" fmla="*/ 198 h 2153"/>
                <a:gd name="T6" fmla="*/ 5160 w 6585"/>
                <a:gd name="T7" fmla="*/ 846 h 2153"/>
                <a:gd name="T8" fmla="*/ 4660 w 6585"/>
                <a:gd name="T9" fmla="*/ 1171 h 2153"/>
                <a:gd name="T10" fmla="*/ 2875 w 6585"/>
                <a:gd name="T11" fmla="*/ 1623 h 2153"/>
                <a:gd name="T12" fmla="*/ 6235 w 6585"/>
                <a:gd name="T13" fmla="*/ 1046 h 2153"/>
                <a:gd name="T14" fmla="*/ 6585 w 6585"/>
                <a:gd name="T15" fmla="*/ 1199 h 2153"/>
                <a:gd name="T16" fmla="*/ 3840 w 6585"/>
                <a:gd name="T17" fmla="*/ 1800 h 2153"/>
                <a:gd name="T18" fmla="*/ 2514 w 6585"/>
                <a:gd name="T19" fmla="*/ 2037 h 2153"/>
                <a:gd name="T20" fmla="*/ 2010 w 6585"/>
                <a:gd name="T21" fmla="*/ 1596 h 2153"/>
                <a:gd name="T22" fmla="*/ 2450 w 6585"/>
                <a:gd name="T23" fmla="*/ 1198 h 2153"/>
                <a:gd name="T24" fmla="*/ 3660 w 6585"/>
                <a:gd name="T25" fmla="*/ 846 h 2153"/>
                <a:gd name="T26" fmla="*/ 0 w 6585"/>
                <a:gd name="T27" fmla="*/ 1762 h 2153"/>
                <a:gd name="T28" fmla="*/ 275 w 6585"/>
                <a:gd name="T29" fmla="*/ 623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85" h="2153">
                  <a:moveTo>
                    <a:pt x="275" y="623"/>
                  </a:moveTo>
                  <a:cubicBezTo>
                    <a:pt x="1175" y="323"/>
                    <a:pt x="3680" y="0"/>
                    <a:pt x="4463" y="164"/>
                  </a:cubicBezTo>
                  <a:lnTo>
                    <a:pt x="4627" y="198"/>
                  </a:lnTo>
                  <a:lnTo>
                    <a:pt x="5160" y="846"/>
                  </a:lnTo>
                  <a:cubicBezTo>
                    <a:pt x="5235" y="938"/>
                    <a:pt x="4819" y="1138"/>
                    <a:pt x="4660" y="1171"/>
                  </a:cubicBezTo>
                  <a:cubicBezTo>
                    <a:pt x="3867" y="1338"/>
                    <a:pt x="3675" y="1423"/>
                    <a:pt x="2875" y="1623"/>
                  </a:cubicBezTo>
                  <a:cubicBezTo>
                    <a:pt x="3846" y="1514"/>
                    <a:pt x="5225" y="1073"/>
                    <a:pt x="6235" y="1046"/>
                  </a:cubicBezTo>
                  <a:lnTo>
                    <a:pt x="6585" y="1199"/>
                  </a:lnTo>
                  <a:cubicBezTo>
                    <a:pt x="5225" y="1423"/>
                    <a:pt x="5203" y="1488"/>
                    <a:pt x="3840" y="1800"/>
                  </a:cubicBezTo>
                  <a:cubicBezTo>
                    <a:pt x="3402" y="1901"/>
                    <a:pt x="2646" y="2153"/>
                    <a:pt x="2514" y="2037"/>
                  </a:cubicBezTo>
                  <a:lnTo>
                    <a:pt x="2010" y="1596"/>
                  </a:lnTo>
                  <a:cubicBezTo>
                    <a:pt x="1782" y="1397"/>
                    <a:pt x="1925" y="1352"/>
                    <a:pt x="2450" y="1198"/>
                  </a:cubicBezTo>
                  <a:cubicBezTo>
                    <a:pt x="2817" y="1090"/>
                    <a:pt x="3286" y="962"/>
                    <a:pt x="3660" y="846"/>
                  </a:cubicBezTo>
                  <a:cubicBezTo>
                    <a:pt x="2619" y="999"/>
                    <a:pt x="832" y="1511"/>
                    <a:pt x="0" y="1762"/>
                  </a:cubicBezTo>
                  <a:lnTo>
                    <a:pt x="275" y="623"/>
                  </a:lnTo>
                  <a:close/>
                </a:path>
              </a:pathLst>
            </a:custGeom>
            <a:solidFill>
              <a:srgbClr val="B522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u="sng">
                <a:solidFill>
                  <a:prstClr val="black"/>
                </a:solidFill>
              </a:endParaRPr>
            </a:p>
          </p:txBody>
        </p:sp>
        <p:sp>
          <p:nvSpPr>
            <p:cNvPr id="26" name="Freeform 6"/>
            <p:cNvSpPr>
              <a:spLocks noEditPoints="1"/>
            </p:cNvSpPr>
            <p:nvPr/>
          </p:nvSpPr>
          <p:spPr bwMode="auto">
            <a:xfrm>
              <a:off x="9001919" y="5884863"/>
              <a:ext cx="2114550" cy="511175"/>
            </a:xfrm>
            <a:custGeom>
              <a:avLst/>
              <a:gdLst>
                <a:gd name="T0" fmla="*/ 252 w 4437"/>
                <a:gd name="T1" fmla="*/ 314 h 1059"/>
                <a:gd name="T2" fmla="*/ 571 w 4437"/>
                <a:gd name="T3" fmla="*/ 67 h 1059"/>
                <a:gd name="T4" fmla="*/ 272 w 4437"/>
                <a:gd name="T5" fmla="*/ 742 h 1059"/>
                <a:gd name="T6" fmla="*/ 146 w 4437"/>
                <a:gd name="T7" fmla="*/ 495 h 1059"/>
                <a:gd name="T8" fmla="*/ 4379 w 4437"/>
                <a:gd name="T9" fmla="*/ 644 h 1059"/>
                <a:gd name="T10" fmla="*/ 4359 w 4437"/>
                <a:gd name="T11" fmla="*/ 642 h 1059"/>
                <a:gd name="T12" fmla="*/ 3744 w 4437"/>
                <a:gd name="T13" fmla="*/ 791 h 1059"/>
                <a:gd name="T14" fmla="*/ 3802 w 4437"/>
                <a:gd name="T15" fmla="*/ 230 h 1059"/>
                <a:gd name="T16" fmla="*/ 3893 w 4437"/>
                <a:gd name="T17" fmla="*/ 685 h 1059"/>
                <a:gd name="T18" fmla="*/ 4126 w 4437"/>
                <a:gd name="T19" fmla="*/ 230 h 1059"/>
                <a:gd name="T20" fmla="*/ 3963 w 4437"/>
                <a:gd name="T21" fmla="*/ 844 h 1059"/>
                <a:gd name="T22" fmla="*/ 3852 w 4437"/>
                <a:gd name="T23" fmla="*/ 1059 h 1059"/>
                <a:gd name="T24" fmla="*/ 3790 w 4437"/>
                <a:gd name="T25" fmla="*/ 910 h 1059"/>
                <a:gd name="T26" fmla="*/ 4263 w 4437"/>
                <a:gd name="T27" fmla="*/ 779 h 1059"/>
                <a:gd name="T28" fmla="*/ 4263 w 4437"/>
                <a:gd name="T29" fmla="*/ 779 h 1059"/>
                <a:gd name="T30" fmla="*/ 1734 w 4437"/>
                <a:gd name="T31" fmla="*/ 814 h 1059"/>
                <a:gd name="T32" fmla="*/ 2508 w 4437"/>
                <a:gd name="T33" fmla="*/ 572 h 1059"/>
                <a:gd name="T34" fmla="*/ 2663 w 4437"/>
                <a:gd name="T35" fmla="*/ 528 h 1059"/>
                <a:gd name="T36" fmla="*/ 2481 w 4437"/>
                <a:gd name="T37" fmla="*/ 814 h 1059"/>
                <a:gd name="T38" fmla="*/ 2686 w 4437"/>
                <a:gd name="T39" fmla="*/ 521 h 1059"/>
                <a:gd name="T40" fmla="*/ 2858 w 4437"/>
                <a:gd name="T41" fmla="*/ 472 h 1059"/>
                <a:gd name="T42" fmla="*/ 2787 w 4437"/>
                <a:gd name="T43" fmla="*/ 814 h 1059"/>
                <a:gd name="T44" fmla="*/ 2686 w 4437"/>
                <a:gd name="T45" fmla="*/ 521 h 1059"/>
                <a:gd name="T46" fmla="*/ 3139 w 4437"/>
                <a:gd name="T47" fmla="*/ 364 h 1059"/>
                <a:gd name="T48" fmla="*/ 3548 w 4437"/>
                <a:gd name="T49" fmla="*/ 671 h 1059"/>
                <a:gd name="T50" fmla="*/ 3509 w 4437"/>
                <a:gd name="T51" fmla="*/ 811 h 1059"/>
                <a:gd name="T52" fmla="*/ 3089 w 4437"/>
                <a:gd name="T53" fmla="*/ 593 h 1059"/>
                <a:gd name="T54" fmla="*/ 3047 w 4437"/>
                <a:gd name="T55" fmla="*/ 380 h 1059"/>
                <a:gd name="T56" fmla="*/ 3014 w 4437"/>
                <a:gd name="T57" fmla="*/ 230 h 1059"/>
                <a:gd name="T58" fmla="*/ 3047 w 4437"/>
                <a:gd name="T59" fmla="*/ 380 h 1059"/>
                <a:gd name="T60" fmla="*/ 2687 w 4437"/>
                <a:gd name="T61" fmla="*/ 439 h 1059"/>
                <a:gd name="T62" fmla="*/ 2555 w 4437"/>
                <a:gd name="T63" fmla="*/ 467 h 1059"/>
                <a:gd name="T64" fmla="*/ 2791 w 4437"/>
                <a:gd name="T65" fmla="*/ 287 h 1059"/>
                <a:gd name="T66" fmla="*/ 2366 w 4437"/>
                <a:gd name="T67" fmla="*/ 521 h 1059"/>
                <a:gd name="T68" fmla="*/ 2419 w 4437"/>
                <a:gd name="T69" fmla="*/ 230 h 1059"/>
                <a:gd name="T70" fmla="*/ 2510 w 4437"/>
                <a:gd name="T71" fmla="*/ 489 h 1059"/>
                <a:gd name="T72" fmla="*/ 1714 w 4437"/>
                <a:gd name="T73" fmla="*/ 403 h 1059"/>
                <a:gd name="T74" fmla="*/ 1785 w 4437"/>
                <a:gd name="T75" fmla="*/ 245 h 1059"/>
                <a:gd name="T76" fmla="*/ 2070 w 4437"/>
                <a:gd name="T77" fmla="*/ 289 h 1059"/>
                <a:gd name="T78" fmla="*/ 1869 w 4437"/>
                <a:gd name="T79" fmla="*/ 403 h 1059"/>
                <a:gd name="T80" fmla="*/ 1210 w 4437"/>
                <a:gd name="T81" fmla="*/ 810 h 1059"/>
                <a:gd name="T82" fmla="*/ 1211 w 4437"/>
                <a:gd name="T83" fmla="*/ 230 h 1059"/>
                <a:gd name="T84" fmla="*/ 1298 w 4437"/>
                <a:gd name="T85" fmla="*/ 683 h 1059"/>
                <a:gd name="T86" fmla="*/ 1437 w 4437"/>
                <a:gd name="T87" fmla="*/ 297 h 1059"/>
                <a:gd name="T88" fmla="*/ 1541 w 4437"/>
                <a:gd name="T89" fmla="*/ 660 h 1059"/>
                <a:gd name="T90" fmla="*/ 701 w 4437"/>
                <a:gd name="T91" fmla="*/ 814 h 1059"/>
                <a:gd name="T92" fmla="*/ 783 w 4437"/>
                <a:gd name="T93" fmla="*/ 226 h 1059"/>
                <a:gd name="T94" fmla="*/ 701 w 4437"/>
                <a:gd name="T95" fmla="*/ 814 h 1059"/>
                <a:gd name="T96" fmla="*/ 665 w 4437"/>
                <a:gd name="T97" fmla="*/ 435 h 1059"/>
                <a:gd name="T98" fmla="*/ 819 w 4437"/>
                <a:gd name="T99" fmla="*/ 604 h 1059"/>
                <a:gd name="T100" fmla="*/ 3396 w 4437"/>
                <a:gd name="T101" fmla="*/ 660 h 1059"/>
                <a:gd name="T102" fmla="*/ 3263 w 4437"/>
                <a:gd name="T103" fmla="*/ 466 h 1059"/>
                <a:gd name="T104" fmla="*/ 3397 w 4437"/>
                <a:gd name="T105" fmla="*/ 638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37" h="1059">
                  <a:moveTo>
                    <a:pt x="0" y="90"/>
                  </a:moveTo>
                  <a:cubicBezTo>
                    <a:pt x="49" y="76"/>
                    <a:pt x="100" y="61"/>
                    <a:pt x="155" y="46"/>
                  </a:cubicBezTo>
                  <a:lnTo>
                    <a:pt x="252" y="314"/>
                  </a:lnTo>
                  <a:lnTo>
                    <a:pt x="432" y="34"/>
                  </a:lnTo>
                  <a:cubicBezTo>
                    <a:pt x="447" y="11"/>
                    <a:pt x="477" y="0"/>
                    <a:pt x="501" y="0"/>
                  </a:cubicBezTo>
                  <a:cubicBezTo>
                    <a:pt x="539" y="0"/>
                    <a:pt x="571" y="31"/>
                    <a:pt x="571" y="67"/>
                  </a:cubicBezTo>
                  <a:cubicBezTo>
                    <a:pt x="571" y="82"/>
                    <a:pt x="563" y="95"/>
                    <a:pt x="559" y="107"/>
                  </a:cubicBezTo>
                  <a:lnTo>
                    <a:pt x="306" y="495"/>
                  </a:lnTo>
                  <a:lnTo>
                    <a:pt x="272" y="742"/>
                  </a:lnTo>
                  <a:cubicBezTo>
                    <a:pt x="266" y="782"/>
                    <a:pt x="226" y="817"/>
                    <a:pt x="181" y="817"/>
                  </a:cubicBezTo>
                  <a:cubicBezTo>
                    <a:pt x="136" y="817"/>
                    <a:pt x="106" y="783"/>
                    <a:pt x="112" y="742"/>
                  </a:cubicBezTo>
                  <a:lnTo>
                    <a:pt x="146" y="495"/>
                  </a:lnTo>
                  <a:lnTo>
                    <a:pt x="3" y="107"/>
                  </a:lnTo>
                  <a:cubicBezTo>
                    <a:pt x="2" y="103"/>
                    <a:pt x="1" y="97"/>
                    <a:pt x="0" y="90"/>
                  </a:cubicBezTo>
                  <a:close/>
                  <a:moveTo>
                    <a:pt x="4379" y="644"/>
                  </a:moveTo>
                  <a:cubicBezTo>
                    <a:pt x="4355" y="652"/>
                    <a:pt x="4333" y="658"/>
                    <a:pt x="4315" y="661"/>
                  </a:cubicBezTo>
                  <a:lnTo>
                    <a:pt x="4287" y="667"/>
                  </a:lnTo>
                  <a:cubicBezTo>
                    <a:pt x="4306" y="651"/>
                    <a:pt x="4332" y="642"/>
                    <a:pt x="4359" y="642"/>
                  </a:cubicBezTo>
                  <a:cubicBezTo>
                    <a:pt x="4366" y="642"/>
                    <a:pt x="4372" y="642"/>
                    <a:pt x="4379" y="644"/>
                  </a:cubicBezTo>
                  <a:close/>
                  <a:moveTo>
                    <a:pt x="4138" y="699"/>
                  </a:moveTo>
                  <a:cubicBezTo>
                    <a:pt x="3988" y="732"/>
                    <a:pt x="3860" y="762"/>
                    <a:pt x="3744" y="791"/>
                  </a:cubicBezTo>
                  <a:cubicBezTo>
                    <a:pt x="3676" y="757"/>
                    <a:pt x="3660" y="686"/>
                    <a:pt x="3672" y="600"/>
                  </a:cubicBezTo>
                  <a:lnTo>
                    <a:pt x="3715" y="298"/>
                  </a:lnTo>
                  <a:cubicBezTo>
                    <a:pt x="3719" y="259"/>
                    <a:pt x="3752" y="230"/>
                    <a:pt x="3802" y="230"/>
                  </a:cubicBezTo>
                  <a:cubicBezTo>
                    <a:pt x="3851" y="230"/>
                    <a:pt x="3876" y="259"/>
                    <a:pt x="3870" y="298"/>
                  </a:cubicBezTo>
                  <a:lnTo>
                    <a:pt x="3827" y="600"/>
                  </a:lnTo>
                  <a:cubicBezTo>
                    <a:pt x="3821" y="652"/>
                    <a:pt x="3838" y="685"/>
                    <a:pt x="3893" y="685"/>
                  </a:cubicBezTo>
                  <a:cubicBezTo>
                    <a:pt x="3927" y="685"/>
                    <a:pt x="3960" y="677"/>
                    <a:pt x="3989" y="655"/>
                  </a:cubicBezTo>
                  <a:lnTo>
                    <a:pt x="4039" y="298"/>
                  </a:lnTo>
                  <a:cubicBezTo>
                    <a:pt x="4044" y="259"/>
                    <a:pt x="4074" y="230"/>
                    <a:pt x="4126" y="230"/>
                  </a:cubicBezTo>
                  <a:cubicBezTo>
                    <a:pt x="4178" y="230"/>
                    <a:pt x="4199" y="259"/>
                    <a:pt x="4195" y="298"/>
                  </a:cubicBezTo>
                  <a:lnTo>
                    <a:pt x="4138" y="699"/>
                  </a:lnTo>
                  <a:close/>
                  <a:moveTo>
                    <a:pt x="3963" y="844"/>
                  </a:moveTo>
                  <a:cubicBezTo>
                    <a:pt x="4016" y="833"/>
                    <a:pt x="4069" y="821"/>
                    <a:pt x="4123" y="809"/>
                  </a:cubicBezTo>
                  <a:lnTo>
                    <a:pt x="4118" y="844"/>
                  </a:lnTo>
                  <a:cubicBezTo>
                    <a:pt x="4101" y="964"/>
                    <a:pt x="4017" y="1059"/>
                    <a:pt x="3852" y="1059"/>
                  </a:cubicBezTo>
                  <a:cubicBezTo>
                    <a:pt x="3790" y="1059"/>
                    <a:pt x="3674" y="1039"/>
                    <a:pt x="3674" y="975"/>
                  </a:cubicBezTo>
                  <a:cubicBezTo>
                    <a:pt x="3674" y="935"/>
                    <a:pt x="3711" y="904"/>
                    <a:pt x="3755" y="904"/>
                  </a:cubicBezTo>
                  <a:cubicBezTo>
                    <a:pt x="3763" y="904"/>
                    <a:pt x="3774" y="905"/>
                    <a:pt x="3790" y="910"/>
                  </a:cubicBezTo>
                  <a:cubicBezTo>
                    <a:pt x="3811" y="920"/>
                    <a:pt x="3830" y="929"/>
                    <a:pt x="3861" y="929"/>
                  </a:cubicBezTo>
                  <a:cubicBezTo>
                    <a:pt x="3925" y="929"/>
                    <a:pt x="3955" y="898"/>
                    <a:pt x="3963" y="844"/>
                  </a:cubicBezTo>
                  <a:close/>
                  <a:moveTo>
                    <a:pt x="4263" y="779"/>
                  </a:moveTo>
                  <a:cubicBezTo>
                    <a:pt x="4321" y="767"/>
                    <a:pt x="4379" y="755"/>
                    <a:pt x="4437" y="743"/>
                  </a:cubicBezTo>
                  <a:cubicBezTo>
                    <a:pt x="4424" y="784"/>
                    <a:pt x="4380" y="817"/>
                    <a:pt x="4334" y="817"/>
                  </a:cubicBezTo>
                  <a:cubicBezTo>
                    <a:pt x="4303" y="817"/>
                    <a:pt x="4277" y="802"/>
                    <a:pt x="4263" y="779"/>
                  </a:cubicBezTo>
                  <a:close/>
                  <a:moveTo>
                    <a:pt x="1715" y="812"/>
                  </a:moveTo>
                  <a:cubicBezTo>
                    <a:pt x="1742" y="801"/>
                    <a:pt x="1773" y="790"/>
                    <a:pt x="1807" y="779"/>
                  </a:cubicBezTo>
                  <a:cubicBezTo>
                    <a:pt x="1791" y="800"/>
                    <a:pt x="1764" y="814"/>
                    <a:pt x="1734" y="814"/>
                  </a:cubicBezTo>
                  <a:cubicBezTo>
                    <a:pt x="1727" y="814"/>
                    <a:pt x="1721" y="814"/>
                    <a:pt x="1715" y="812"/>
                  </a:cubicBezTo>
                  <a:close/>
                  <a:moveTo>
                    <a:pt x="2380" y="608"/>
                  </a:moveTo>
                  <a:cubicBezTo>
                    <a:pt x="2422" y="596"/>
                    <a:pt x="2465" y="584"/>
                    <a:pt x="2508" y="572"/>
                  </a:cubicBezTo>
                  <a:cubicBezTo>
                    <a:pt x="2507" y="594"/>
                    <a:pt x="2506" y="617"/>
                    <a:pt x="2506" y="639"/>
                  </a:cubicBezTo>
                  <a:cubicBezTo>
                    <a:pt x="2513" y="615"/>
                    <a:pt x="2519" y="591"/>
                    <a:pt x="2525" y="567"/>
                  </a:cubicBezTo>
                  <a:lnTo>
                    <a:pt x="2663" y="528"/>
                  </a:lnTo>
                  <a:cubicBezTo>
                    <a:pt x="2658" y="544"/>
                    <a:pt x="2653" y="560"/>
                    <a:pt x="2647" y="577"/>
                  </a:cubicBezTo>
                  <a:lnTo>
                    <a:pt x="2576" y="758"/>
                  </a:lnTo>
                  <a:cubicBezTo>
                    <a:pt x="2558" y="798"/>
                    <a:pt x="2527" y="814"/>
                    <a:pt x="2481" y="814"/>
                  </a:cubicBezTo>
                  <a:cubicBezTo>
                    <a:pt x="2431" y="814"/>
                    <a:pt x="2409" y="789"/>
                    <a:pt x="2402" y="746"/>
                  </a:cubicBezTo>
                  <a:lnTo>
                    <a:pt x="2380" y="608"/>
                  </a:lnTo>
                  <a:close/>
                  <a:moveTo>
                    <a:pt x="2686" y="521"/>
                  </a:moveTo>
                  <a:cubicBezTo>
                    <a:pt x="2728" y="509"/>
                    <a:pt x="2769" y="497"/>
                    <a:pt x="2810" y="486"/>
                  </a:cubicBezTo>
                  <a:cubicBezTo>
                    <a:pt x="2814" y="536"/>
                    <a:pt x="2811" y="589"/>
                    <a:pt x="2812" y="640"/>
                  </a:cubicBezTo>
                  <a:cubicBezTo>
                    <a:pt x="2828" y="584"/>
                    <a:pt x="2837" y="527"/>
                    <a:pt x="2858" y="472"/>
                  </a:cubicBezTo>
                  <a:cubicBezTo>
                    <a:pt x="2915" y="455"/>
                    <a:pt x="2973" y="439"/>
                    <a:pt x="3029" y="422"/>
                  </a:cubicBezTo>
                  <a:lnTo>
                    <a:pt x="2887" y="748"/>
                  </a:lnTo>
                  <a:cubicBezTo>
                    <a:pt x="2867" y="792"/>
                    <a:pt x="2842" y="814"/>
                    <a:pt x="2787" y="814"/>
                  </a:cubicBezTo>
                  <a:cubicBezTo>
                    <a:pt x="2749" y="814"/>
                    <a:pt x="2716" y="794"/>
                    <a:pt x="2711" y="758"/>
                  </a:cubicBezTo>
                  <a:lnTo>
                    <a:pt x="2689" y="577"/>
                  </a:lnTo>
                  <a:cubicBezTo>
                    <a:pt x="2687" y="558"/>
                    <a:pt x="2686" y="540"/>
                    <a:pt x="2686" y="521"/>
                  </a:cubicBezTo>
                  <a:close/>
                  <a:moveTo>
                    <a:pt x="3126" y="394"/>
                  </a:moveTo>
                  <a:cubicBezTo>
                    <a:pt x="3191" y="374"/>
                    <a:pt x="3254" y="355"/>
                    <a:pt x="3315" y="336"/>
                  </a:cubicBezTo>
                  <a:cubicBezTo>
                    <a:pt x="3259" y="345"/>
                    <a:pt x="3200" y="354"/>
                    <a:pt x="3139" y="364"/>
                  </a:cubicBezTo>
                  <a:cubicBezTo>
                    <a:pt x="3182" y="282"/>
                    <a:pt x="3263" y="227"/>
                    <a:pt x="3380" y="227"/>
                  </a:cubicBezTo>
                  <a:cubicBezTo>
                    <a:pt x="3543" y="227"/>
                    <a:pt x="3599" y="309"/>
                    <a:pt x="3577" y="461"/>
                  </a:cubicBezTo>
                  <a:lnTo>
                    <a:pt x="3548" y="671"/>
                  </a:lnTo>
                  <a:cubicBezTo>
                    <a:pt x="3543" y="705"/>
                    <a:pt x="3560" y="701"/>
                    <a:pt x="3578" y="709"/>
                  </a:cubicBezTo>
                  <a:cubicBezTo>
                    <a:pt x="3592" y="715"/>
                    <a:pt x="3599" y="725"/>
                    <a:pt x="3599" y="743"/>
                  </a:cubicBezTo>
                  <a:cubicBezTo>
                    <a:pt x="3599" y="784"/>
                    <a:pt x="3576" y="811"/>
                    <a:pt x="3509" y="811"/>
                  </a:cubicBezTo>
                  <a:cubicBezTo>
                    <a:pt x="3467" y="811"/>
                    <a:pt x="3441" y="800"/>
                    <a:pt x="3420" y="764"/>
                  </a:cubicBezTo>
                  <a:cubicBezTo>
                    <a:pt x="3373" y="797"/>
                    <a:pt x="3328" y="814"/>
                    <a:pt x="3265" y="814"/>
                  </a:cubicBezTo>
                  <a:cubicBezTo>
                    <a:pt x="3135" y="814"/>
                    <a:pt x="3071" y="725"/>
                    <a:pt x="3089" y="593"/>
                  </a:cubicBezTo>
                  <a:lnTo>
                    <a:pt x="3107" y="466"/>
                  </a:lnTo>
                  <a:cubicBezTo>
                    <a:pt x="3111" y="440"/>
                    <a:pt x="3117" y="416"/>
                    <a:pt x="3126" y="394"/>
                  </a:cubicBezTo>
                  <a:close/>
                  <a:moveTo>
                    <a:pt x="3047" y="380"/>
                  </a:moveTo>
                  <a:cubicBezTo>
                    <a:pt x="2993" y="390"/>
                    <a:pt x="2938" y="401"/>
                    <a:pt x="2882" y="412"/>
                  </a:cubicBezTo>
                  <a:lnTo>
                    <a:pt x="2934" y="281"/>
                  </a:lnTo>
                  <a:cubicBezTo>
                    <a:pt x="2945" y="252"/>
                    <a:pt x="2981" y="230"/>
                    <a:pt x="3014" y="230"/>
                  </a:cubicBezTo>
                  <a:cubicBezTo>
                    <a:pt x="3051" y="230"/>
                    <a:pt x="3082" y="256"/>
                    <a:pt x="3082" y="292"/>
                  </a:cubicBezTo>
                  <a:cubicBezTo>
                    <a:pt x="3082" y="300"/>
                    <a:pt x="3079" y="307"/>
                    <a:pt x="3078" y="310"/>
                  </a:cubicBezTo>
                  <a:lnTo>
                    <a:pt x="3047" y="380"/>
                  </a:lnTo>
                  <a:close/>
                  <a:moveTo>
                    <a:pt x="2805" y="427"/>
                  </a:moveTo>
                  <a:cubicBezTo>
                    <a:pt x="2766" y="435"/>
                    <a:pt x="2727" y="443"/>
                    <a:pt x="2687" y="451"/>
                  </a:cubicBezTo>
                  <a:lnTo>
                    <a:pt x="2687" y="439"/>
                  </a:lnTo>
                  <a:cubicBezTo>
                    <a:pt x="2686" y="443"/>
                    <a:pt x="2685" y="447"/>
                    <a:pt x="2684" y="452"/>
                  </a:cubicBezTo>
                  <a:cubicBezTo>
                    <a:pt x="2640" y="461"/>
                    <a:pt x="2595" y="470"/>
                    <a:pt x="2550" y="480"/>
                  </a:cubicBezTo>
                  <a:cubicBezTo>
                    <a:pt x="2552" y="476"/>
                    <a:pt x="2554" y="471"/>
                    <a:pt x="2555" y="467"/>
                  </a:cubicBezTo>
                  <a:lnTo>
                    <a:pt x="2626" y="287"/>
                  </a:lnTo>
                  <a:cubicBezTo>
                    <a:pt x="2640" y="255"/>
                    <a:pt x="2673" y="230"/>
                    <a:pt x="2718" y="230"/>
                  </a:cubicBezTo>
                  <a:cubicBezTo>
                    <a:pt x="2762" y="230"/>
                    <a:pt x="2787" y="255"/>
                    <a:pt x="2791" y="287"/>
                  </a:cubicBezTo>
                  <a:lnTo>
                    <a:pt x="2805" y="427"/>
                  </a:lnTo>
                  <a:close/>
                  <a:moveTo>
                    <a:pt x="2510" y="489"/>
                  </a:moveTo>
                  <a:cubicBezTo>
                    <a:pt x="2462" y="499"/>
                    <a:pt x="2414" y="510"/>
                    <a:pt x="2366" y="521"/>
                  </a:cubicBezTo>
                  <a:lnTo>
                    <a:pt x="2332" y="312"/>
                  </a:lnTo>
                  <a:cubicBezTo>
                    <a:pt x="2332" y="310"/>
                    <a:pt x="2331" y="307"/>
                    <a:pt x="2331" y="304"/>
                  </a:cubicBezTo>
                  <a:cubicBezTo>
                    <a:pt x="2331" y="266"/>
                    <a:pt x="2372" y="230"/>
                    <a:pt x="2419" y="230"/>
                  </a:cubicBezTo>
                  <a:cubicBezTo>
                    <a:pt x="2452" y="230"/>
                    <a:pt x="2481" y="248"/>
                    <a:pt x="2486" y="281"/>
                  </a:cubicBezTo>
                  <a:lnTo>
                    <a:pt x="2508" y="467"/>
                  </a:lnTo>
                  <a:cubicBezTo>
                    <a:pt x="2509" y="474"/>
                    <a:pt x="2510" y="482"/>
                    <a:pt x="2510" y="489"/>
                  </a:cubicBezTo>
                  <a:close/>
                  <a:moveTo>
                    <a:pt x="1835" y="648"/>
                  </a:moveTo>
                  <a:cubicBezTo>
                    <a:pt x="1782" y="661"/>
                    <a:pt x="1728" y="675"/>
                    <a:pt x="1674" y="688"/>
                  </a:cubicBezTo>
                  <a:lnTo>
                    <a:pt x="1714" y="403"/>
                  </a:lnTo>
                  <a:cubicBezTo>
                    <a:pt x="1717" y="377"/>
                    <a:pt x="1717" y="364"/>
                    <a:pt x="1709" y="350"/>
                  </a:cubicBezTo>
                  <a:cubicBezTo>
                    <a:pt x="1704" y="340"/>
                    <a:pt x="1698" y="332"/>
                    <a:pt x="1698" y="320"/>
                  </a:cubicBezTo>
                  <a:cubicBezTo>
                    <a:pt x="1698" y="276"/>
                    <a:pt x="1741" y="245"/>
                    <a:pt x="1785" y="245"/>
                  </a:cubicBezTo>
                  <a:cubicBezTo>
                    <a:pt x="1808" y="245"/>
                    <a:pt x="1826" y="260"/>
                    <a:pt x="1840" y="280"/>
                  </a:cubicBezTo>
                  <a:cubicBezTo>
                    <a:pt x="1895" y="250"/>
                    <a:pt x="1950" y="232"/>
                    <a:pt x="1986" y="232"/>
                  </a:cubicBezTo>
                  <a:cubicBezTo>
                    <a:pt x="2049" y="232"/>
                    <a:pt x="2070" y="257"/>
                    <a:pt x="2070" y="289"/>
                  </a:cubicBezTo>
                  <a:cubicBezTo>
                    <a:pt x="2070" y="339"/>
                    <a:pt x="2026" y="373"/>
                    <a:pt x="1980" y="371"/>
                  </a:cubicBezTo>
                  <a:cubicBezTo>
                    <a:pt x="1931" y="368"/>
                    <a:pt x="1912" y="366"/>
                    <a:pt x="1870" y="382"/>
                  </a:cubicBezTo>
                  <a:cubicBezTo>
                    <a:pt x="1870" y="390"/>
                    <a:pt x="1870" y="397"/>
                    <a:pt x="1869" y="403"/>
                  </a:cubicBezTo>
                  <a:lnTo>
                    <a:pt x="1835" y="648"/>
                  </a:lnTo>
                  <a:close/>
                  <a:moveTo>
                    <a:pt x="1566" y="716"/>
                  </a:moveTo>
                  <a:cubicBezTo>
                    <a:pt x="1447" y="747"/>
                    <a:pt x="1327" y="778"/>
                    <a:pt x="1210" y="810"/>
                  </a:cubicBezTo>
                  <a:cubicBezTo>
                    <a:pt x="1109" y="789"/>
                    <a:pt x="1066" y="707"/>
                    <a:pt x="1082" y="593"/>
                  </a:cubicBezTo>
                  <a:lnTo>
                    <a:pt x="1123" y="298"/>
                  </a:lnTo>
                  <a:cubicBezTo>
                    <a:pt x="1129" y="259"/>
                    <a:pt x="1162" y="230"/>
                    <a:pt x="1211" y="230"/>
                  </a:cubicBezTo>
                  <a:cubicBezTo>
                    <a:pt x="1261" y="230"/>
                    <a:pt x="1284" y="259"/>
                    <a:pt x="1279" y="298"/>
                  </a:cubicBezTo>
                  <a:lnTo>
                    <a:pt x="1237" y="593"/>
                  </a:lnTo>
                  <a:cubicBezTo>
                    <a:pt x="1229" y="651"/>
                    <a:pt x="1248" y="683"/>
                    <a:pt x="1298" y="683"/>
                  </a:cubicBezTo>
                  <a:cubicBezTo>
                    <a:pt x="1322" y="683"/>
                    <a:pt x="1351" y="675"/>
                    <a:pt x="1388" y="659"/>
                  </a:cubicBezTo>
                  <a:cubicBezTo>
                    <a:pt x="1388" y="651"/>
                    <a:pt x="1388" y="644"/>
                    <a:pt x="1389" y="637"/>
                  </a:cubicBezTo>
                  <a:lnTo>
                    <a:pt x="1437" y="297"/>
                  </a:lnTo>
                  <a:cubicBezTo>
                    <a:pt x="1442" y="259"/>
                    <a:pt x="1473" y="230"/>
                    <a:pt x="1524" y="230"/>
                  </a:cubicBezTo>
                  <a:cubicBezTo>
                    <a:pt x="1576" y="230"/>
                    <a:pt x="1598" y="259"/>
                    <a:pt x="1592" y="297"/>
                  </a:cubicBezTo>
                  <a:lnTo>
                    <a:pt x="1541" y="660"/>
                  </a:lnTo>
                  <a:cubicBezTo>
                    <a:pt x="1539" y="677"/>
                    <a:pt x="1545" y="685"/>
                    <a:pt x="1557" y="699"/>
                  </a:cubicBezTo>
                  <a:cubicBezTo>
                    <a:pt x="1562" y="704"/>
                    <a:pt x="1565" y="710"/>
                    <a:pt x="1566" y="716"/>
                  </a:cubicBezTo>
                  <a:close/>
                  <a:moveTo>
                    <a:pt x="701" y="814"/>
                  </a:moveTo>
                  <a:cubicBezTo>
                    <a:pt x="861" y="814"/>
                    <a:pt x="958" y="723"/>
                    <a:pt x="975" y="604"/>
                  </a:cubicBezTo>
                  <a:lnTo>
                    <a:pt x="998" y="436"/>
                  </a:lnTo>
                  <a:cubicBezTo>
                    <a:pt x="1014" y="318"/>
                    <a:pt x="943" y="226"/>
                    <a:pt x="783" y="226"/>
                  </a:cubicBezTo>
                  <a:cubicBezTo>
                    <a:pt x="623" y="226"/>
                    <a:pt x="525" y="318"/>
                    <a:pt x="509" y="436"/>
                  </a:cubicBezTo>
                  <a:lnTo>
                    <a:pt x="486" y="604"/>
                  </a:lnTo>
                  <a:cubicBezTo>
                    <a:pt x="469" y="723"/>
                    <a:pt x="541" y="814"/>
                    <a:pt x="701" y="814"/>
                  </a:cubicBezTo>
                  <a:close/>
                  <a:moveTo>
                    <a:pt x="719" y="681"/>
                  </a:moveTo>
                  <a:cubicBezTo>
                    <a:pt x="660" y="681"/>
                    <a:pt x="634" y="652"/>
                    <a:pt x="641" y="604"/>
                  </a:cubicBezTo>
                  <a:lnTo>
                    <a:pt x="665" y="435"/>
                  </a:lnTo>
                  <a:cubicBezTo>
                    <a:pt x="672" y="389"/>
                    <a:pt x="705" y="359"/>
                    <a:pt x="764" y="359"/>
                  </a:cubicBezTo>
                  <a:cubicBezTo>
                    <a:pt x="823" y="359"/>
                    <a:pt x="850" y="389"/>
                    <a:pt x="843" y="435"/>
                  </a:cubicBezTo>
                  <a:lnTo>
                    <a:pt x="819" y="604"/>
                  </a:lnTo>
                  <a:cubicBezTo>
                    <a:pt x="812" y="652"/>
                    <a:pt x="777" y="681"/>
                    <a:pt x="719" y="681"/>
                  </a:cubicBezTo>
                  <a:close/>
                  <a:moveTo>
                    <a:pt x="3397" y="638"/>
                  </a:moveTo>
                  <a:cubicBezTo>
                    <a:pt x="3396" y="645"/>
                    <a:pt x="3396" y="652"/>
                    <a:pt x="3396" y="660"/>
                  </a:cubicBezTo>
                  <a:cubicBezTo>
                    <a:pt x="3359" y="675"/>
                    <a:pt x="3329" y="683"/>
                    <a:pt x="3306" y="683"/>
                  </a:cubicBezTo>
                  <a:cubicBezTo>
                    <a:pt x="3257" y="683"/>
                    <a:pt x="3237" y="652"/>
                    <a:pt x="3245" y="593"/>
                  </a:cubicBezTo>
                  <a:lnTo>
                    <a:pt x="3263" y="466"/>
                  </a:lnTo>
                  <a:cubicBezTo>
                    <a:pt x="3273" y="396"/>
                    <a:pt x="3298" y="361"/>
                    <a:pt x="3353" y="361"/>
                  </a:cubicBezTo>
                  <a:cubicBezTo>
                    <a:pt x="3411" y="361"/>
                    <a:pt x="3433" y="382"/>
                    <a:pt x="3425" y="435"/>
                  </a:cubicBezTo>
                  <a:lnTo>
                    <a:pt x="3397" y="63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u="sng">
                <a:solidFill>
                  <a:prstClr val="black"/>
                </a:solidFill>
              </a:endParaRPr>
            </a:p>
          </p:txBody>
        </p:sp>
        <p:sp>
          <p:nvSpPr>
            <p:cNvPr id="27" name="Freeform 7"/>
            <p:cNvSpPr>
              <a:spLocks noEditPoints="1"/>
            </p:cNvSpPr>
            <p:nvPr/>
          </p:nvSpPr>
          <p:spPr bwMode="auto">
            <a:xfrm>
              <a:off x="6893719" y="5880100"/>
              <a:ext cx="1917700" cy="509588"/>
            </a:xfrm>
            <a:custGeom>
              <a:avLst/>
              <a:gdLst>
                <a:gd name="T0" fmla="*/ 272 w 4020"/>
                <a:gd name="T1" fmla="*/ 751 h 1055"/>
                <a:gd name="T2" fmla="*/ 559 w 4020"/>
                <a:gd name="T3" fmla="*/ 116 h 1055"/>
                <a:gd name="T4" fmla="*/ 501 w 4020"/>
                <a:gd name="T5" fmla="*/ 9 h 1055"/>
                <a:gd name="T6" fmla="*/ 252 w 4020"/>
                <a:gd name="T7" fmla="*/ 323 h 1055"/>
                <a:gd name="T8" fmla="*/ 91 w 4020"/>
                <a:gd name="T9" fmla="*/ 9 h 1055"/>
                <a:gd name="T10" fmla="*/ 3 w 4020"/>
                <a:gd name="T11" fmla="*/ 116 h 1055"/>
                <a:gd name="T12" fmla="*/ 112 w 4020"/>
                <a:gd name="T13" fmla="*/ 751 h 1055"/>
                <a:gd name="T14" fmla="*/ 701 w 4020"/>
                <a:gd name="T15" fmla="*/ 823 h 1055"/>
                <a:gd name="T16" fmla="*/ 998 w 4020"/>
                <a:gd name="T17" fmla="*/ 445 h 1055"/>
                <a:gd name="T18" fmla="*/ 509 w 4020"/>
                <a:gd name="T19" fmla="*/ 445 h 1055"/>
                <a:gd name="T20" fmla="*/ 701 w 4020"/>
                <a:gd name="T21" fmla="*/ 823 h 1055"/>
                <a:gd name="T22" fmla="*/ 641 w 4020"/>
                <a:gd name="T23" fmla="*/ 613 h 1055"/>
                <a:gd name="T24" fmla="*/ 764 w 4020"/>
                <a:gd name="T25" fmla="*/ 368 h 1055"/>
                <a:gd name="T26" fmla="*/ 819 w 4020"/>
                <a:gd name="T27" fmla="*/ 613 h 1055"/>
                <a:gd name="T28" fmla="*/ 1423 w 4020"/>
                <a:gd name="T29" fmla="*/ 773 h 1055"/>
                <a:gd name="T30" fmla="*/ 1568 w 4020"/>
                <a:gd name="T31" fmla="*/ 739 h 1055"/>
                <a:gd name="T32" fmla="*/ 1541 w 4020"/>
                <a:gd name="T33" fmla="*/ 669 h 1055"/>
                <a:gd name="T34" fmla="*/ 1524 w 4020"/>
                <a:gd name="T35" fmla="*/ 239 h 1055"/>
                <a:gd name="T36" fmla="*/ 1389 w 4020"/>
                <a:gd name="T37" fmla="*/ 646 h 1055"/>
                <a:gd name="T38" fmla="*/ 1298 w 4020"/>
                <a:gd name="T39" fmla="*/ 692 h 1055"/>
                <a:gd name="T40" fmla="*/ 1279 w 4020"/>
                <a:gd name="T41" fmla="*/ 307 h 1055"/>
                <a:gd name="T42" fmla="*/ 1123 w 4020"/>
                <a:gd name="T43" fmla="*/ 307 h 1055"/>
                <a:gd name="T44" fmla="*/ 1261 w 4020"/>
                <a:gd name="T45" fmla="*/ 823 h 1055"/>
                <a:gd name="T46" fmla="*/ 1423 w 4020"/>
                <a:gd name="T47" fmla="*/ 773 h 1055"/>
                <a:gd name="T48" fmla="*/ 2070 w 4020"/>
                <a:gd name="T49" fmla="*/ 298 h 1055"/>
                <a:gd name="T50" fmla="*/ 1840 w 4020"/>
                <a:gd name="T51" fmla="*/ 289 h 1055"/>
                <a:gd name="T52" fmla="*/ 1698 w 4020"/>
                <a:gd name="T53" fmla="*/ 329 h 1055"/>
                <a:gd name="T54" fmla="*/ 1714 w 4020"/>
                <a:gd name="T55" fmla="*/ 412 h 1055"/>
                <a:gd name="T56" fmla="*/ 1734 w 4020"/>
                <a:gd name="T57" fmla="*/ 823 h 1055"/>
                <a:gd name="T58" fmla="*/ 1869 w 4020"/>
                <a:gd name="T59" fmla="*/ 412 h 1055"/>
                <a:gd name="T60" fmla="*/ 1980 w 4020"/>
                <a:gd name="T61" fmla="*/ 380 h 1055"/>
                <a:gd name="T62" fmla="*/ 2516 w 4020"/>
                <a:gd name="T63" fmla="*/ 756 h 1055"/>
                <a:gd name="T64" fmla="*/ 2490 w 4020"/>
                <a:gd name="T65" fmla="*/ 677 h 1055"/>
                <a:gd name="T66" fmla="*/ 2508 w 4020"/>
                <a:gd name="T67" fmla="*/ 0 h 1055"/>
                <a:gd name="T68" fmla="*/ 2333 w 4020"/>
                <a:gd name="T69" fmla="*/ 690 h 1055"/>
                <a:gd name="T70" fmla="*/ 2879 w 4020"/>
                <a:gd name="T71" fmla="*/ 81 h 1055"/>
                <a:gd name="T72" fmla="*/ 2702 w 4020"/>
                <a:gd name="T73" fmla="*/ 96 h 1055"/>
                <a:gd name="T74" fmla="*/ 2879 w 4020"/>
                <a:gd name="T75" fmla="*/ 81 h 1055"/>
                <a:gd name="T76" fmla="*/ 2716 w 4020"/>
                <a:gd name="T77" fmla="*/ 823 h 1055"/>
                <a:gd name="T78" fmla="*/ 2795 w 4020"/>
                <a:gd name="T79" fmla="*/ 723 h 1055"/>
                <a:gd name="T80" fmla="*/ 2837 w 4020"/>
                <a:gd name="T81" fmla="*/ 309 h 1055"/>
                <a:gd name="T82" fmla="*/ 2682 w 4020"/>
                <a:gd name="T83" fmla="*/ 309 h 1055"/>
                <a:gd name="T84" fmla="*/ 2881 w 4020"/>
                <a:gd name="T85" fmla="*/ 987 h 1055"/>
                <a:gd name="T86" fmla="*/ 3036 w 4020"/>
                <a:gd name="T87" fmla="*/ 987 h 1055"/>
                <a:gd name="T88" fmla="*/ 3202 w 4020"/>
                <a:gd name="T89" fmla="*/ 402 h 1055"/>
                <a:gd name="T90" fmla="*/ 3220 w 4020"/>
                <a:gd name="T91" fmla="*/ 268 h 1055"/>
                <a:gd name="T92" fmla="*/ 3145 w 4020"/>
                <a:gd name="T93" fmla="*/ 213 h 1055"/>
                <a:gd name="T94" fmla="*/ 3290 w 4020"/>
                <a:gd name="T95" fmla="*/ 144 h 1055"/>
                <a:gd name="T96" fmla="*/ 3249 w 4020"/>
                <a:gd name="T97" fmla="*/ 2 h 1055"/>
                <a:gd name="T98" fmla="*/ 2881 w 4020"/>
                <a:gd name="T99" fmla="*/ 987 h 1055"/>
                <a:gd name="T100" fmla="*/ 3804 w 4020"/>
                <a:gd name="T101" fmla="*/ 401 h 1055"/>
                <a:gd name="T102" fmla="*/ 3338 w 4020"/>
                <a:gd name="T103" fmla="*/ 437 h 1055"/>
                <a:gd name="T104" fmla="*/ 3519 w 4020"/>
                <a:gd name="T105" fmla="*/ 823 h 1055"/>
                <a:gd name="T106" fmla="*/ 3688 w 4020"/>
                <a:gd name="T107" fmla="*/ 662 h 1055"/>
                <a:gd name="T108" fmla="*/ 3548 w 4020"/>
                <a:gd name="T109" fmla="*/ 694 h 1055"/>
                <a:gd name="T110" fmla="*/ 3472 w 4020"/>
                <a:gd name="T111" fmla="*/ 593 h 1055"/>
                <a:gd name="T112" fmla="*/ 3648 w 4020"/>
                <a:gd name="T113" fmla="*/ 408 h 1055"/>
                <a:gd name="T114" fmla="*/ 3488 w 4020"/>
                <a:gd name="T115" fmla="*/ 479 h 1055"/>
                <a:gd name="T116" fmla="*/ 3589 w 4020"/>
                <a:gd name="T117" fmla="*/ 357 h 1055"/>
                <a:gd name="T118" fmla="*/ 4020 w 4020"/>
                <a:gd name="T119" fmla="*/ 729 h 1055"/>
                <a:gd name="T120" fmla="*/ 3831 w 4020"/>
                <a:gd name="T121" fmla="*/ 747 h 1055"/>
                <a:gd name="T122" fmla="*/ 4020 w 4020"/>
                <a:gd name="T123" fmla="*/ 729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1055">
                  <a:moveTo>
                    <a:pt x="181" y="826"/>
                  </a:moveTo>
                  <a:cubicBezTo>
                    <a:pt x="226" y="826"/>
                    <a:pt x="266" y="791"/>
                    <a:pt x="272" y="751"/>
                  </a:cubicBezTo>
                  <a:lnTo>
                    <a:pt x="306" y="504"/>
                  </a:lnTo>
                  <a:lnTo>
                    <a:pt x="559" y="116"/>
                  </a:lnTo>
                  <a:cubicBezTo>
                    <a:pt x="563" y="104"/>
                    <a:pt x="571" y="91"/>
                    <a:pt x="571" y="76"/>
                  </a:cubicBezTo>
                  <a:cubicBezTo>
                    <a:pt x="571" y="40"/>
                    <a:pt x="539" y="9"/>
                    <a:pt x="501" y="9"/>
                  </a:cubicBezTo>
                  <a:cubicBezTo>
                    <a:pt x="477" y="9"/>
                    <a:pt x="447" y="20"/>
                    <a:pt x="432" y="43"/>
                  </a:cubicBezTo>
                  <a:lnTo>
                    <a:pt x="252" y="323"/>
                  </a:lnTo>
                  <a:lnTo>
                    <a:pt x="151" y="43"/>
                  </a:lnTo>
                  <a:cubicBezTo>
                    <a:pt x="140" y="20"/>
                    <a:pt x="115" y="9"/>
                    <a:pt x="91" y="9"/>
                  </a:cubicBezTo>
                  <a:cubicBezTo>
                    <a:pt x="47" y="9"/>
                    <a:pt x="0" y="47"/>
                    <a:pt x="0" y="91"/>
                  </a:cubicBezTo>
                  <a:cubicBezTo>
                    <a:pt x="0" y="100"/>
                    <a:pt x="1" y="110"/>
                    <a:pt x="3" y="116"/>
                  </a:cubicBezTo>
                  <a:lnTo>
                    <a:pt x="146" y="504"/>
                  </a:lnTo>
                  <a:lnTo>
                    <a:pt x="112" y="751"/>
                  </a:lnTo>
                  <a:cubicBezTo>
                    <a:pt x="106" y="792"/>
                    <a:pt x="136" y="826"/>
                    <a:pt x="181" y="826"/>
                  </a:cubicBezTo>
                  <a:close/>
                  <a:moveTo>
                    <a:pt x="701" y="823"/>
                  </a:moveTo>
                  <a:cubicBezTo>
                    <a:pt x="861" y="823"/>
                    <a:pt x="958" y="732"/>
                    <a:pt x="975" y="613"/>
                  </a:cubicBezTo>
                  <a:lnTo>
                    <a:pt x="998" y="445"/>
                  </a:lnTo>
                  <a:cubicBezTo>
                    <a:pt x="1014" y="327"/>
                    <a:pt x="943" y="235"/>
                    <a:pt x="783" y="235"/>
                  </a:cubicBezTo>
                  <a:cubicBezTo>
                    <a:pt x="623" y="235"/>
                    <a:pt x="525" y="327"/>
                    <a:pt x="509" y="445"/>
                  </a:cubicBezTo>
                  <a:lnTo>
                    <a:pt x="486" y="613"/>
                  </a:lnTo>
                  <a:cubicBezTo>
                    <a:pt x="469" y="732"/>
                    <a:pt x="541" y="823"/>
                    <a:pt x="701" y="823"/>
                  </a:cubicBezTo>
                  <a:close/>
                  <a:moveTo>
                    <a:pt x="719" y="690"/>
                  </a:moveTo>
                  <a:cubicBezTo>
                    <a:pt x="660" y="690"/>
                    <a:pt x="634" y="661"/>
                    <a:pt x="641" y="613"/>
                  </a:cubicBezTo>
                  <a:lnTo>
                    <a:pt x="665" y="444"/>
                  </a:lnTo>
                  <a:cubicBezTo>
                    <a:pt x="672" y="398"/>
                    <a:pt x="705" y="368"/>
                    <a:pt x="764" y="368"/>
                  </a:cubicBezTo>
                  <a:cubicBezTo>
                    <a:pt x="822" y="368"/>
                    <a:pt x="850" y="398"/>
                    <a:pt x="843" y="444"/>
                  </a:cubicBezTo>
                  <a:lnTo>
                    <a:pt x="819" y="613"/>
                  </a:lnTo>
                  <a:cubicBezTo>
                    <a:pt x="812" y="661"/>
                    <a:pt x="777" y="690"/>
                    <a:pt x="719" y="690"/>
                  </a:cubicBezTo>
                  <a:close/>
                  <a:moveTo>
                    <a:pt x="1423" y="773"/>
                  </a:moveTo>
                  <a:cubicBezTo>
                    <a:pt x="1437" y="797"/>
                    <a:pt x="1457" y="815"/>
                    <a:pt x="1486" y="815"/>
                  </a:cubicBezTo>
                  <a:cubicBezTo>
                    <a:pt x="1523" y="815"/>
                    <a:pt x="1568" y="788"/>
                    <a:pt x="1568" y="739"/>
                  </a:cubicBezTo>
                  <a:cubicBezTo>
                    <a:pt x="1568" y="727"/>
                    <a:pt x="1565" y="717"/>
                    <a:pt x="1557" y="708"/>
                  </a:cubicBezTo>
                  <a:cubicBezTo>
                    <a:pt x="1545" y="694"/>
                    <a:pt x="1539" y="686"/>
                    <a:pt x="1541" y="669"/>
                  </a:cubicBezTo>
                  <a:lnTo>
                    <a:pt x="1592" y="306"/>
                  </a:lnTo>
                  <a:cubicBezTo>
                    <a:pt x="1598" y="268"/>
                    <a:pt x="1576" y="239"/>
                    <a:pt x="1524" y="239"/>
                  </a:cubicBezTo>
                  <a:cubicBezTo>
                    <a:pt x="1473" y="239"/>
                    <a:pt x="1442" y="268"/>
                    <a:pt x="1437" y="306"/>
                  </a:cubicBezTo>
                  <a:lnTo>
                    <a:pt x="1389" y="646"/>
                  </a:lnTo>
                  <a:cubicBezTo>
                    <a:pt x="1388" y="653"/>
                    <a:pt x="1388" y="660"/>
                    <a:pt x="1388" y="668"/>
                  </a:cubicBezTo>
                  <a:cubicBezTo>
                    <a:pt x="1351" y="684"/>
                    <a:pt x="1322" y="692"/>
                    <a:pt x="1298" y="692"/>
                  </a:cubicBezTo>
                  <a:cubicBezTo>
                    <a:pt x="1248" y="692"/>
                    <a:pt x="1229" y="660"/>
                    <a:pt x="1237" y="602"/>
                  </a:cubicBezTo>
                  <a:lnTo>
                    <a:pt x="1279" y="307"/>
                  </a:lnTo>
                  <a:cubicBezTo>
                    <a:pt x="1284" y="268"/>
                    <a:pt x="1261" y="239"/>
                    <a:pt x="1211" y="239"/>
                  </a:cubicBezTo>
                  <a:cubicBezTo>
                    <a:pt x="1162" y="239"/>
                    <a:pt x="1129" y="268"/>
                    <a:pt x="1123" y="307"/>
                  </a:cubicBezTo>
                  <a:lnTo>
                    <a:pt x="1082" y="602"/>
                  </a:lnTo>
                  <a:cubicBezTo>
                    <a:pt x="1064" y="734"/>
                    <a:pt x="1124" y="823"/>
                    <a:pt x="1261" y="823"/>
                  </a:cubicBezTo>
                  <a:cubicBezTo>
                    <a:pt x="1311" y="823"/>
                    <a:pt x="1364" y="811"/>
                    <a:pt x="1423" y="774"/>
                  </a:cubicBezTo>
                  <a:lnTo>
                    <a:pt x="1423" y="773"/>
                  </a:lnTo>
                  <a:close/>
                  <a:moveTo>
                    <a:pt x="1980" y="380"/>
                  </a:moveTo>
                  <a:cubicBezTo>
                    <a:pt x="2026" y="382"/>
                    <a:pt x="2070" y="348"/>
                    <a:pt x="2070" y="298"/>
                  </a:cubicBezTo>
                  <a:cubicBezTo>
                    <a:pt x="2070" y="266"/>
                    <a:pt x="2049" y="241"/>
                    <a:pt x="1986" y="241"/>
                  </a:cubicBezTo>
                  <a:cubicBezTo>
                    <a:pt x="1950" y="241"/>
                    <a:pt x="1895" y="259"/>
                    <a:pt x="1840" y="289"/>
                  </a:cubicBezTo>
                  <a:cubicBezTo>
                    <a:pt x="1826" y="269"/>
                    <a:pt x="1808" y="254"/>
                    <a:pt x="1785" y="254"/>
                  </a:cubicBezTo>
                  <a:cubicBezTo>
                    <a:pt x="1741" y="254"/>
                    <a:pt x="1698" y="285"/>
                    <a:pt x="1698" y="329"/>
                  </a:cubicBezTo>
                  <a:cubicBezTo>
                    <a:pt x="1698" y="341"/>
                    <a:pt x="1704" y="349"/>
                    <a:pt x="1709" y="359"/>
                  </a:cubicBezTo>
                  <a:cubicBezTo>
                    <a:pt x="1717" y="373"/>
                    <a:pt x="1717" y="386"/>
                    <a:pt x="1714" y="412"/>
                  </a:cubicBezTo>
                  <a:lnTo>
                    <a:pt x="1666" y="753"/>
                  </a:lnTo>
                  <a:cubicBezTo>
                    <a:pt x="1661" y="793"/>
                    <a:pt x="1690" y="823"/>
                    <a:pt x="1734" y="823"/>
                  </a:cubicBezTo>
                  <a:cubicBezTo>
                    <a:pt x="1778" y="823"/>
                    <a:pt x="1816" y="793"/>
                    <a:pt x="1822" y="753"/>
                  </a:cubicBezTo>
                  <a:lnTo>
                    <a:pt x="1869" y="412"/>
                  </a:lnTo>
                  <a:cubicBezTo>
                    <a:pt x="1870" y="406"/>
                    <a:pt x="1870" y="399"/>
                    <a:pt x="1870" y="391"/>
                  </a:cubicBezTo>
                  <a:cubicBezTo>
                    <a:pt x="1912" y="375"/>
                    <a:pt x="1931" y="377"/>
                    <a:pt x="1980" y="380"/>
                  </a:cubicBezTo>
                  <a:close/>
                  <a:moveTo>
                    <a:pt x="2422" y="823"/>
                  </a:moveTo>
                  <a:cubicBezTo>
                    <a:pt x="2481" y="823"/>
                    <a:pt x="2516" y="800"/>
                    <a:pt x="2516" y="756"/>
                  </a:cubicBezTo>
                  <a:cubicBezTo>
                    <a:pt x="2516" y="740"/>
                    <a:pt x="2509" y="733"/>
                    <a:pt x="2501" y="723"/>
                  </a:cubicBezTo>
                  <a:cubicBezTo>
                    <a:pt x="2488" y="706"/>
                    <a:pt x="2487" y="700"/>
                    <a:pt x="2490" y="677"/>
                  </a:cubicBezTo>
                  <a:lnTo>
                    <a:pt x="2576" y="70"/>
                  </a:lnTo>
                  <a:cubicBezTo>
                    <a:pt x="2581" y="31"/>
                    <a:pt x="2552" y="0"/>
                    <a:pt x="2508" y="0"/>
                  </a:cubicBezTo>
                  <a:cubicBezTo>
                    <a:pt x="2464" y="0"/>
                    <a:pt x="2426" y="33"/>
                    <a:pt x="2420" y="70"/>
                  </a:cubicBezTo>
                  <a:lnTo>
                    <a:pt x="2333" y="690"/>
                  </a:lnTo>
                  <a:cubicBezTo>
                    <a:pt x="2316" y="809"/>
                    <a:pt x="2377" y="823"/>
                    <a:pt x="2422" y="823"/>
                  </a:cubicBezTo>
                  <a:close/>
                  <a:moveTo>
                    <a:pt x="2879" y="81"/>
                  </a:moveTo>
                  <a:cubicBezTo>
                    <a:pt x="2879" y="41"/>
                    <a:pt x="2847" y="9"/>
                    <a:pt x="2802" y="9"/>
                  </a:cubicBezTo>
                  <a:cubicBezTo>
                    <a:pt x="2748" y="9"/>
                    <a:pt x="2702" y="49"/>
                    <a:pt x="2702" y="96"/>
                  </a:cubicBezTo>
                  <a:cubicBezTo>
                    <a:pt x="2702" y="136"/>
                    <a:pt x="2733" y="167"/>
                    <a:pt x="2780" y="167"/>
                  </a:cubicBezTo>
                  <a:cubicBezTo>
                    <a:pt x="2834" y="167"/>
                    <a:pt x="2879" y="128"/>
                    <a:pt x="2879" y="81"/>
                  </a:cubicBezTo>
                  <a:close/>
                  <a:moveTo>
                    <a:pt x="2627" y="690"/>
                  </a:moveTo>
                  <a:cubicBezTo>
                    <a:pt x="2611" y="809"/>
                    <a:pt x="2671" y="823"/>
                    <a:pt x="2716" y="823"/>
                  </a:cubicBezTo>
                  <a:cubicBezTo>
                    <a:pt x="2775" y="823"/>
                    <a:pt x="2810" y="800"/>
                    <a:pt x="2810" y="756"/>
                  </a:cubicBezTo>
                  <a:cubicBezTo>
                    <a:pt x="2810" y="740"/>
                    <a:pt x="2803" y="733"/>
                    <a:pt x="2795" y="723"/>
                  </a:cubicBezTo>
                  <a:cubicBezTo>
                    <a:pt x="2782" y="706"/>
                    <a:pt x="2782" y="700"/>
                    <a:pt x="2785" y="677"/>
                  </a:cubicBezTo>
                  <a:lnTo>
                    <a:pt x="2837" y="309"/>
                  </a:lnTo>
                  <a:cubicBezTo>
                    <a:pt x="2843" y="271"/>
                    <a:pt x="2813" y="240"/>
                    <a:pt x="2769" y="240"/>
                  </a:cubicBezTo>
                  <a:cubicBezTo>
                    <a:pt x="2725" y="240"/>
                    <a:pt x="2687" y="271"/>
                    <a:pt x="2682" y="309"/>
                  </a:cubicBezTo>
                  <a:lnTo>
                    <a:pt x="2627" y="690"/>
                  </a:lnTo>
                  <a:close/>
                  <a:moveTo>
                    <a:pt x="2881" y="987"/>
                  </a:moveTo>
                  <a:cubicBezTo>
                    <a:pt x="2875" y="1025"/>
                    <a:pt x="2899" y="1055"/>
                    <a:pt x="2949" y="1055"/>
                  </a:cubicBezTo>
                  <a:cubicBezTo>
                    <a:pt x="2998" y="1055"/>
                    <a:pt x="3031" y="1025"/>
                    <a:pt x="3036" y="987"/>
                  </a:cubicBezTo>
                  <a:lnTo>
                    <a:pt x="3119" y="402"/>
                  </a:lnTo>
                  <a:lnTo>
                    <a:pt x="3202" y="402"/>
                  </a:lnTo>
                  <a:cubicBezTo>
                    <a:pt x="3247" y="402"/>
                    <a:pt x="3285" y="371"/>
                    <a:pt x="3285" y="328"/>
                  </a:cubicBezTo>
                  <a:cubicBezTo>
                    <a:pt x="3285" y="294"/>
                    <a:pt x="3258" y="268"/>
                    <a:pt x="3220" y="268"/>
                  </a:cubicBezTo>
                  <a:lnTo>
                    <a:pt x="3137" y="268"/>
                  </a:lnTo>
                  <a:lnTo>
                    <a:pt x="3145" y="213"/>
                  </a:lnTo>
                  <a:cubicBezTo>
                    <a:pt x="3150" y="172"/>
                    <a:pt x="3177" y="137"/>
                    <a:pt x="3225" y="137"/>
                  </a:cubicBezTo>
                  <a:cubicBezTo>
                    <a:pt x="3246" y="137"/>
                    <a:pt x="3269" y="144"/>
                    <a:pt x="3290" y="144"/>
                  </a:cubicBezTo>
                  <a:cubicBezTo>
                    <a:pt x="3334" y="144"/>
                    <a:pt x="3377" y="116"/>
                    <a:pt x="3377" y="68"/>
                  </a:cubicBezTo>
                  <a:cubicBezTo>
                    <a:pt x="3377" y="2"/>
                    <a:pt x="3278" y="2"/>
                    <a:pt x="3249" y="2"/>
                  </a:cubicBezTo>
                  <a:cubicBezTo>
                    <a:pt x="3124" y="2"/>
                    <a:pt x="3009" y="72"/>
                    <a:pt x="2988" y="221"/>
                  </a:cubicBezTo>
                  <a:lnTo>
                    <a:pt x="2881" y="987"/>
                  </a:lnTo>
                  <a:close/>
                  <a:moveTo>
                    <a:pt x="3558" y="600"/>
                  </a:moveTo>
                  <a:cubicBezTo>
                    <a:pt x="3730" y="600"/>
                    <a:pt x="3804" y="523"/>
                    <a:pt x="3804" y="401"/>
                  </a:cubicBezTo>
                  <a:cubicBezTo>
                    <a:pt x="3804" y="303"/>
                    <a:pt x="3740" y="236"/>
                    <a:pt x="3607" y="236"/>
                  </a:cubicBezTo>
                  <a:cubicBezTo>
                    <a:pt x="3450" y="236"/>
                    <a:pt x="3354" y="323"/>
                    <a:pt x="3338" y="437"/>
                  </a:cubicBezTo>
                  <a:lnTo>
                    <a:pt x="3312" y="626"/>
                  </a:lnTo>
                  <a:cubicBezTo>
                    <a:pt x="3297" y="738"/>
                    <a:pt x="3370" y="823"/>
                    <a:pt x="3519" y="823"/>
                  </a:cubicBezTo>
                  <a:cubicBezTo>
                    <a:pt x="3594" y="823"/>
                    <a:pt x="3750" y="802"/>
                    <a:pt x="3750" y="716"/>
                  </a:cubicBezTo>
                  <a:cubicBezTo>
                    <a:pt x="3750" y="692"/>
                    <a:pt x="3736" y="662"/>
                    <a:pt x="3688" y="662"/>
                  </a:cubicBezTo>
                  <a:cubicBezTo>
                    <a:pt x="3669" y="662"/>
                    <a:pt x="3658" y="666"/>
                    <a:pt x="3654" y="669"/>
                  </a:cubicBezTo>
                  <a:cubicBezTo>
                    <a:pt x="3616" y="684"/>
                    <a:pt x="3584" y="694"/>
                    <a:pt x="3548" y="694"/>
                  </a:cubicBezTo>
                  <a:cubicBezTo>
                    <a:pt x="3487" y="694"/>
                    <a:pt x="3461" y="669"/>
                    <a:pt x="3467" y="630"/>
                  </a:cubicBezTo>
                  <a:lnTo>
                    <a:pt x="3472" y="593"/>
                  </a:lnTo>
                  <a:cubicBezTo>
                    <a:pt x="3504" y="598"/>
                    <a:pt x="3529" y="600"/>
                    <a:pt x="3558" y="600"/>
                  </a:cubicBezTo>
                  <a:close/>
                  <a:moveTo>
                    <a:pt x="3648" y="408"/>
                  </a:moveTo>
                  <a:cubicBezTo>
                    <a:pt x="3648" y="465"/>
                    <a:pt x="3618" y="484"/>
                    <a:pt x="3569" y="484"/>
                  </a:cubicBezTo>
                  <a:cubicBezTo>
                    <a:pt x="3558" y="484"/>
                    <a:pt x="3524" y="482"/>
                    <a:pt x="3488" y="479"/>
                  </a:cubicBezTo>
                  <a:lnTo>
                    <a:pt x="3495" y="430"/>
                  </a:lnTo>
                  <a:cubicBezTo>
                    <a:pt x="3502" y="385"/>
                    <a:pt x="3534" y="357"/>
                    <a:pt x="3589" y="357"/>
                  </a:cubicBezTo>
                  <a:cubicBezTo>
                    <a:pt x="3628" y="357"/>
                    <a:pt x="3648" y="372"/>
                    <a:pt x="3648" y="408"/>
                  </a:cubicBezTo>
                  <a:close/>
                  <a:moveTo>
                    <a:pt x="4020" y="729"/>
                  </a:moveTo>
                  <a:cubicBezTo>
                    <a:pt x="4020" y="686"/>
                    <a:pt x="3985" y="651"/>
                    <a:pt x="3939" y="651"/>
                  </a:cubicBezTo>
                  <a:cubicBezTo>
                    <a:pt x="3881" y="651"/>
                    <a:pt x="3831" y="695"/>
                    <a:pt x="3831" y="747"/>
                  </a:cubicBezTo>
                  <a:cubicBezTo>
                    <a:pt x="3831" y="789"/>
                    <a:pt x="3866" y="826"/>
                    <a:pt x="3914" y="826"/>
                  </a:cubicBezTo>
                  <a:cubicBezTo>
                    <a:pt x="3968" y="826"/>
                    <a:pt x="4020" y="780"/>
                    <a:pt x="4020" y="729"/>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u="sng">
                <a:solidFill>
                  <a:prstClr val="black"/>
                </a:solidFill>
              </a:endParaRPr>
            </a:p>
          </p:txBody>
        </p:sp>
      </p:grpSp>
      <p:sp>
        <p:nvSpPr>
          <p:cNvPr id="30" name="Parallelogram 29"/>
          <p:cNvSpPr/>
          <p:nvPr userDrawn="1"/>
        </p:nvSpPr>
        <p:spPr>
          <a:xfrm>
            <a:off x="1417770" y="-3145300"/>
            <a:ext cx="1314023" cy="5438671"/>
          </a:xfrm>
          <a:prstGeom prst="parallelogram">
            <a:avLst>
              <a:gd name="adj" fmla="val 93522"/>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31" name="Parallelogram 30"/>
          <p:cNvSpPr/>
          <p:nvPr userDrawn="1"/>
        </p:nvSpPr>
        <p:spPr>
          <a:xfrm>
            <a:off x="454997" y="-462786"/>
            <a:ext cx="1419309" cy="2146925"/>
          </a:xfrm>
          <a:prstGeom prst="parallelogram">
            <a:avLst>
              <a:gd name="adj" fmla="val 34882"/>
            </a:avLst>
          </a:prstGeom>
          <a:solidFill>
            <a:srgbClr val="D9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Tree>
    <p:extLst>
      <p:ext uri="{BB962C8B-B14F-4D97-AF65-F5344CB8AC3E}">
        <p14:creationId xmlns:p14="http://schemas.microsoft.com/office/powerpoint/2010/main" val="1500385893"/>
      </p:ext>
    </p:extLst>
  </p:cSld>
  <p:clrMapOvr>
    <a:masterClrMapping/>
  </p:clrMapOvr>
  <p:transition spd="slow">
    <p:blinds dir="vert"/>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4" name="Freeform 23"/>
          <p:cNvSpPr>
            <a:spLocks/>
          </p:cNvSpPr>
          <p:nvPr userDrawn="1"/>
        </p:nvSpPr>
        <p:spPr bwMode="auto">
          <a:xfrm rot="16200000" flipH="1">
            <a:off x="4103506" y="-3062302"/>
            <a:ext cx="5449981" cy="13933422"/>
          </a:xfrm>
          <a:custGeom>
            <a:avLst/>
            <a:gdLst>
              <a:gd name="T0" fmla="*/ 7406 w 13770"/>
              <a:gd name="T1" fmla="*/ 0 h 35256"/>
              <a:gd name="T2" fmla="*/ 14 w 13770"/>
              <a:gd name="T3" fmla="*/ 22606 h 35256"/>
              <a:gd name="T4" fmla="*/ 17 w 13770"/>
              <a:gd name="T5" fmla="*/ 23528 h 35256"/>
              <a:gd name="T6" fmla="*/ 3108 w 13770"/>
              <a:gd name="T7" fmla="*/ 27177 h 35256"/>
              <a:gd name="T8" fmla="*/ 5236 w 13770"/>
              <a:gd name="T9" fmla="*/ 24790 h 35256"/>
              <a:gd name="T10" fmla="*/ 9659 w 13770"/>
              <a:gd name="T11" fmla="*/ 15647 h 35256"/>
              <a:gd name="T12" fmla="*/ 3205 w 13770"/>
              <a:gd name="T13" fmla="*/ 31710 h 35256"/>
              <a:gd name="T14" fmla="*/ 3213 w 13770"/>
              <a:gd name="T15" fmla="*/ 32927 h 35256"/>
              <a:gd name="T16" fmla="*/ 3210 w 13770"/>
              <a:gd name="T17" fmla="*/ 35256 h 35256"/>
              <a:gd name="T18" fmla="*/ 9676 w 13770"/>
              <a:gd name="T19" fmla="*/ 21131 h 35256"/>
              <a:gd name="T20" fmla="*/ 12299 w 13770"/>
              <a:gd name="T21" fmla="*/ 14157 h 35256"/>
              <a:gd name="T22" fmla="*/ 10477 w 13770"/>
              <a:gd name="T23" fmla="*/ 10945 h 35256"/>
              <a:gd name="T24" fmla="*/ 7835 w 13770"/>
              <a:gd name="T25" fmla="*/ 12879 h 35256"/>
              <a:gd name="T26" fmla="*/ 4592 w 13770"/>
              <a:gd name="T27" fmla="*/ 19026 h 35256"/>
              <a:gd name="T28" fmla="*/ 13770 w 13770"/>
              <a:gd name="T29" fmla="*/ 0 h 35256"/>
              <a:gd name="T30" fmla="*/ 7406 w 13770"/>
              <a:gd name="T31" fmla="*/ 0 h 3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70" h="35256">
                <a:moveTo>
                  <a:pt x="7406" y="0"/>
                </a:moveTo>
                <a:cubicBezTo>
                  <a:pt x="4785" y="4529"/>
                  <a:pt x="0" y="18191"/>
                  <a:pt x="14" y="22606"/>
                </a:cubicBezTo>
                <a:lnTo>
                  <a:pt x="17" y="23528"/>
                </a:lnTo>
                <a:lnTo>
                  <a:pt x="3108" y="27177"/>
                </a:lnTo>
                <a:cubicBezTo>
                  <a:pt x="3519" y="27686"/>
                  <a:pt x="4785" y="25565"/>
                  <a:pt x="5236" y="24790"/>
                </a:cubicBezTo>
                <a:cubicBezTo>
                  <a:pt x="6003" y="23469"/>
                  <a:pt x="6899" y="21496"/>
                  <a:pt x="9659" y="15647"/>
                </a:cubicBezTo>
                <a:cubicBezTo>
                  <a:pt x="8631" y="20143"/>
                  <a:pt x="4065" y="29110"/>
                  <a:pt x="3205" y="31710"/>
                </a:cubicBezTo>
                <a:lnTo>
                  <a:pt x="3213" y="32927"/>
                </a:lnTo>
                <a:lnTo>
                  <a:pt x="3210" y="35256"/>
                </a:lnTo>
                <a:cubicBezTo>
                  <a:pt x="4168" y="32803"/>
                  <a:pt x="8530" y="23585"/>
                  <a:pt x="9676" y="21131"/>
                </a:cubicBezTo>
                <a:cubicBezTo>
                  <a:pt x="10822" y="18677"/>
                  <a:pt x="12776" y="14998"/>
                  <a:pt x="12299" y="14157"/>
                </a:cubicBezTo>
                <a:lnTo>
                  <a:pt x="10477" y="10945"/>
                </a:lnTo>
                <a:cubicBezTo>
                  <a:pt x="9653" y="9494"/>
                  <a:pt x="9253" y="10214"/>
                  <a:pt x="7835" y="12879"/>
                </a:cubicBezTo>
                <a:cubicBezTo>
                  <a:pt x="6845" y="14741"/>
                  <a:pt x="5632" y="17134"/>
                  <a:pt x="4592" y="19026"/>
                </a:cubicBezTo>
                <a:cubicBezTo>
                  <a:pt x="6576" y="13571"/>
                  <a:pt x="11492" y="4214"/>
                  <a:pt x="13770" y="0"/>
                </a:cubicBezTo>
                <a:lnTo>
                  <a:pt x="7406" y="0"/>
                </a:lnTo>
                <a:close/>
              </a:path>
            </a:pathLst>
          </a:custGeom>
          <a:solidFill>
            <a:srgbClr val="D9DBDF">
              <a:alpha val="30000"/>
            </a:srgbClr>
          </a:solidFill>
          <a:ln>
            <a:noFill/>
          </a:ln>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grpSp>
        <p:nvGrpSpPr>
          <p:cNvPr id="3" name="Group 2"/>
          <p:cNvGrpSpPr/>
          <p:nvPr userDrawn="1"/>
        </p:nvGrpSpPr>
        <p:grpSpPr>
          <a:xfrm>
            <a:off x="3992792" y="2273952"/>
            <a:ext cx="4910909" cy="1005327"/>
            <a:chOff x="3965575" y="3200400"/>
            <a:chExt cx="5100638" cy="1044575"/>
          </a:xfrm>
        </p:grpSpPr>
        <p:sp>
          <p:nvSpPr>
            <p:cNvPr id="22" name="Freeform 21"/>
            <p:cNvSpPr>
              <a:spLocks noEditPoints="1"/>
            </p:cNvSpPr>
            <p:nvPr userDrawn="1"/>
          </p:nvSpPr>
          <p:spPr bwMode="auto">
            <a:xfrm>
              <a:off x="3965575" y="3430587"/>
              <a:ext cx="2157413" cy="419100"/>
            </a:xfrm>
            <a:custGeom>
              <a:avLst/>
              <a:gdLst>
                <a:gd name="T0" fmla="*/ 565 w 4509"/>
                <a:gd name="T1" fmla="*/ 0 h 867"/>
                <a:gd name="T2" fmla="*/ 431 w 4509"/>
                <a:gd name="T3" fmla="*/ 356 h 867"/>
                <a:gd name="T4" fmla="*/ 193 w 4509"/>
                <a:gd name="T5" fmla="*/ 0 h 867"/>
                <a:gd name="T6" fmla="*/ 106 w 4509"/>
                <a:gd name="T7" fmla="*/ 119 h 867"/>
                <a:gd name="T8" fmla="*/ 17 w 4509"/>
                <a:gd name="T9" fmla="*/ 749 h 867"/>
                <a:gd name="T10" fmla="*/ 71 w 4509"/>
                <a:gd name="T11" fmla="*/ 867 h 867"/>
                <a:gd name="T12" fmla="*/ 409 w 4509"/>
                <a:gd name="T13" fmla="*/ 511 h 867"/>
                <a:gd name="T14" fmla="*/ 443 w 4509"/>
                <a:gd name="T15" fmla="*/ 867 h 867"/>
                <a:gd name="T16" fmla="*/ 577 w 4509"/>
                <a:gd name="T17" fmla="*/ 511 h 867"/>
                <a:gd name="T18" fmla="*/ 814 w 4509"/>
                <a:gd name="T19" fmla="*/ 867 h 867"/>
                <a:gd name="T20" fmla="*/ 902 w 4509"/>
                <a:gd name="T21" fmla="*/ 749 h 867"/>
                <a:gd name="T22" fmla="*/ 991 w 4509"/>
                <a:gd name="T23" fmla="*/ 119 h 867"/>
                <a:gd name="T24" fmla="*/ 937 w 4509"/>
                <a:gd name="T25" fmla="*/ 0 h 867"/>
                <a:gd name="T26" fmla="*/ 599 w 4509"/>
                <a:gd name="T27" fmla="*/ 356 h 867"/>
                <a:gd name="T28" fmla="*/ 1395 w 4509"/>
                <a:gd name="T29" fmla="*/ 811 h 867"/>
                <a:gd name="T30" fmla="*/ 1550 w 4509"/>
                <a:gd name="T31" fmla="*/ 775 h 867"/>
                <a:gd name="T32" fmla="*/ 1521 w 4509"/>
                <a:gd name="T33" fmla="*/ 700 h 867"/>
                <a:gd name="T34" fmla="*/ 1503 w 4509"/>
                <a:gd name="T35" fmla="*/ 243 h 867"/>
                <a:gd name="T36" fmla="*/ 1359 w 4509"/>
                <a:gd name="T37" fmla="*/ 676 h 867"/>
                <a:gd name="T38" fmla="*/ 1262 w 4509"/>
                <a:gd name="T39" fmla="*/ 725 h 867"/>
                <a:gd name="T40" fmla="*/ 1241 w 4509"/>
                <a:gd name="T41" fmla="*/ 315 h 867"/>
                <a:gd name="T42" fmla="*/ 1076 w 4509"/>
                <a:gd name="T43" fmla="*/ 315 h 867"/>
                <a:gd name="T44" fmla="*/ 1222 w 4509"/>
                <a:gd name="T45" fmla="*/ 865 h 867"/>
                <a:gd name="T46" fmla="*/ 1395 w 4509"/>
                <a:gd name="T47" fmla="*/ 811 h 867"/>
                <a:gd name="T48" fmla="*/ 2173 w 4509"/>
                <a:gd name="T49" fmla="*/ 672 h 867"/>
                <a:gd name="T50" fmla="*/ 2199 w 4509"/>
                <a:gd name="T51" fmla="*/ 400 h 867"/>
                <a:gd name="T52" fmla="*/ 1691 w 4509"/>
                <a:gd name="T53" fmla="*/ 463 h 867"/>
                <a:gd name="T54" fmla="*/ 1899 w 4509"/>
                <a:gd name="T55" fmla="*/ 865 h 867"/>
                <a:gd name="T56" fmla="*/ 1832 w 4509"/>
                <a:gd name="T57" fmla="*/ 642 h 867"/>
                <a:gd name="T58" fmla="*/ 1935 w 4509"/>
                <a:gd name="T59" fmla="*/ 606 h 867"/>
                <a:gd name="T60" fmla="*/ 1913 w 4509"/>
                <a:gd name="T61" fmla="*/ 731 h 867"/>
                <a:gd name="T62" fmla="*/ 1961 w 4509"/>
                <a:gd name="T63" fmla="*/ 375 h 867"/>
                <a:gd name="T64" fmla="*/ 1951 w 4509"/>
                <a:gd name="T65" fmla="*/ 494 h 867"/>
                <a:gd name="T66" fmla="*/ 1857 w 4509"/>
                <a:gd name="T67" fmla="*/ 462 h 867"/>
                <a:gd name="T68" fmla="*/ 2730 w 4509"/>
                <a:gd name="T69" fmla="*/ 856 h 867"/>
                <a:gd name="T70" fmla="*/ 2805 w 4509"/>
                <a:gd name="T71" fmla="*/ 742 h 867"/>
                <a:gd name="T72" fmla="*/ 2843 w 4509"/>
                <a:gd name="T73" fmla="*/ 315 h 867"/>
                <a:gd name="T74" fmla="*/ 2677 w 4509"/>
                <a:gd name="T75" fmla="*/ 315 h 867"/>
                <a:gd name="T76" fmla="*/ 2626 w 4509"/>
                <a:gd name="T77" fmla="*/ 699 h 867"/>
                <a:gd name="T78" fmla="*/ 2465 w 4509"/>
                <a:gd name="T79" fmla="*/ 629 h 867"/>
                <a:gd name="T80" fmla="*/ 2437 w 4509"/>
                <a:gd name="T81" fmla="*/ 243 h 867"/>
                <a:gd name="T82" fmla="*/ 2299 w 4509"/>
                <a:gd name="T83" fmla="*/ 629 h 867"/>
                <a:gd name="T84" fmla="*/ 2663 w 4509"/>
                <a:gd name="T85" fmla="*/ 812 h 867"/>
                <a:gd name="T86" fmla="*/ 3453 w 4509"/>
                <a:gd name="T87" fmla="*/ 250 h 867"/>
                <a:gd name="T88" fmla="*/ 3295 w 4509"/>
                <a:gd name="T89" fmla="*/ 790 h 867"/>
                <a:gd name="T90" fmla="*/ 3460 w 4509"/>
                <a:gd name="T91" fmla="*/ 790 h 867"/>
                <a:gd name="T92" fmla="*/ 3687 w 4509"/>
                <a:gd name="T93" fmla="*/ 386 h 867"/>
                <a:gd name="T94" fmla="*/ 3703 w 4509"/>
                <a:gd name="T95" fmla="*/ 865 h 867"/>
                <a:gd name="T96" fmla="*/ 3862 w 4509"/>
                <a:gd name="T97" fmla="*/ 325 h 867"/>
                <a:gd name="T98" fmla="*/ 3453 w 4509"/>
                <a:gd name="T99" fmla="*/ 250 h 867"/>
                <a:gd name="T100" fmla="*/ 4467 w 4509"/>
                <a:gd name="T101" fmla="*/ 642 h 867"/>
                <a:gd name="T102" fmla="*/ 4263 w 4509"/>
                <a:gd name="T103" fmla="*/ 240 h 867"/>
                <a:gd name="T104" fmla="*/ 3946 w 4509"/>
                <a:gd name="T105" fmla="*/ 642 h 867"/>
                <a:gd name="T106" fmla="*/ 4194 w 4509"/>
                <a:gd name="T107" fmla="*/ 723 h 867"/>
                <a:gd name="T108" fmla="*/ 4137 w 4509"/>
                <a:gd name="T109" fmla="*/ 462 h 867"/>
                <a:gd name="T110" fmla="*/ 4326 w 4509"/>
                <a:gd name="T111" fmla="*/ 462 h 867"/>
                <a:gd name="T112" fmla="*/ 4194 w 4509"/>
                <a:gd name="T113" fmla="*/ 723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09" h="867">
                  <a:moveTo>
                    <a:pt x="638" y="77"/>
                  </a:moveTo>
                  <a:cubicBezTo>
                    <a:pt x="644" y="36"/>
                    <a:pt x="611" y="0"/>
                    <a:pt x="565" y="0"/>
                  </a:cubicBezTo>
                  <a:cubicBezTo>
                    <a:pt x="518" y="0"/>
                    <a:pt x="476" y="36"/>
                    <a:pt x="470" y="77"/>
                  </a:cubicBezTo>
                  <a:lnTo>
                    <a:pt x="431" y="356"/>
                  </a:lnTo>
                  <a:lnTo>
                    <a:pt x="258" y="36"/>
                  </a:lnTo>
                  <a:cubicBezTo>
                    <a:pt x="241" y="11"/>
                    <a:pt x="221" y="0"/>
                    <a:pt x="193" y="0"/>
                  </a:cubicBezTo>
                  <a:cubicBezTo>
                    <a:pt x="137" y="0"/>
                    <a:pt x="100" y="51"/>
                    <a:pt x="100" y="89"/>
                  </a:cubicBezTo>
                  <a:cubicBezTo>
                    <a:pt x="100" y="98"/>
                    <a:pt x="101" y="109"/>
                    <a:pt x="106" y="119"/>
                  </a:cubicBezTo>
                  <a:lnTo>
                    <a:pt x="271" y="434"/>
                  </a:lnTo>
                  <a:lnTo>
                    <a:pt x="17" y="749"/>
                  </a:lnTo>
                  <a:cubicBezTo>
                    <a:pt x="6" y="764"/>
                    <a:pt x="0" y="775"/>
                    <a:pt x="0" y="794"/>
                  </a:cubicBezTo>
                  <a:cubicBezTo>
                    <a:pt x="0" y="827"/>
                    <a:pt x="24" y="867"/>
                    <a:pt x="71" y="867"/>
                  </a:cubicBezTo>
                  <a:cubicBezTo>
                    <a:pt x="98" y="867"/>
                    <a:pt x="124" y="856"/>
                    <a:pt x="145" y="832"/>
                  </a:cubicBezTo>
                  <a:lnTo>
                    <a:pt x="409" y="511"/>
                  </a:lnTo>
                  <a:lnTo>
                    <a:pt x="369" y="789"/>
                  </a:lnTo>
                  <a:cubicBezTo>
                    <a:pt x="363" y="831"/>
                    <a:pt x="396" y="867"/>
                    <a:pt x="443" y="867"/>
                  </a:cubicBezTo>
                  <a:cubicBezTo>
                    <a:pt x="488" y="867"/>
                    <a:pt x="531" y="831"/>
                    <a:pt x="537" y="789"/>
                  </a:cubicBezTo>
                  <a:lnTo>
                    <a:pt x="577" y="511"/>
                  </a:lnTo>
                  <a:lnTo>
                    <a:pt x="750" y="832"/>
                  </a:lnTo>
                  <a:cubicBezTo>
                    <a:pt x="764" y="856"/>
                    <a:pt x="787" y="867"/>
                    <a:pt x="814" y="867"/>
                  </a:cubicBezTo>
                  <a:cubicBezTo>
                    <a:pt x="870" y="867"/>
                    <a:pt x="908" y="815"/>
                    <a:pt x="908" y="778"/>
                  </a:cubicBezTo>
                  <a:cubicBezTo>
                    <a:pt x="908" y="770"/>
                    <a:pt x="907" y="760"/>
                    <a:pt x="902" y="749"/>
                  </a:cubicBezTo>
                  <a:lnTo>
                    <a:pt x="736" y="433"/>
                  </a:lnTo>
                  <a:lnTo>
                    <a:pt x="991" y="119"/>
                  </a:lnTo>
                  <a:cubicBezTo>
                    <a:pt x="1000" y="104"/>
                    <a:pt x="1008" y="92"/>
                    <a:pt x="1008" y="73"/>
                  </a:cubicBezTo>
                  <a:cubicBezTo>
                    <a:pt x="1008" y="39"/>
                    <a:pt x="984" y="0"/>
                    <a:pt x="937" y="0"/>
                  </a:cubicBezTo>
                  <a:cubicBezTo>
                    <a:pt x="909" y="0"/>
                    <a:pt x="884" y="11"/>
                    <a:pt x="862" y="36"/>
                  </a:cubicBezTo>
                  <a:lnTo>
                    <a:pt x="599" y="356"/>
                  </a:lnTo>
                  <a:lnTo>
                    <a:pt x="638" y="77"/>
                  </a:lnTo>
                  <a:close/>
                  <a:moveTo>
                    <a:pt x="1395" y="811"/>
                  </a:moveTo>
                  <a:cubicBezTo>
                    <a:pt x="1409" y="837"/>
                    <a:pt x="1431" y="856"/>
                    <a:pt x="1462" y="856"/>
                  </a:cubicBezTo>
                  <a:cubicBezTo>
                    <a:pt x="1502" y="856"/>
                    <a:pt x="1550" y="827"/>
                    <a:pt x="1550" y="775"/>
                  </a:cubicBezTo>
                  <a:cubicBezTo>
                    <a:pt x="1550" y="763"/>
                    <a:pt x="1546" y="752"/>
                    <a:pt x="1538" y="742"/>
                  </a:cubicBezTo>
                  <a:cubicBezTo>
                    <a:pt x="1524" y="727"/>
                    <a:pt x="1518" y="718"/>
                    <a:pt x="1521" y="700"/>
                  </a:cubicBezTo>
                  <a:lnTo>
                    <a:pt x="1575" y="315"/>
                  </a:lnTo>
                  <a:cubicBezTo>
                    <a:pt x="1581" y="274"/>
                    <a:pt x="1558" y="243"/>
                    <a:pt x="1503" y="243"/>
                  </a:cubicBezTo>
                  <a:cubicBezTo>
                    <a:pt x="1448" y="243"/>
                    <a:pt x="1415" y="274"/>
                    <a:pt x="1409" y="315"/>
                  </a:cubicBezTo>
                  <a:lnTo>
                    <a:pt x="1359" y="676"/>
                  </a:lnTo>
                  <a:cubicBezTo>
                    <a:pt x="1358" y="683"/>
                    <a:pt x="1358" y="691"/>
                    <a:pt x="1358" y="699"/>
                  </a:cubicBezTo>
                  <a:cubicBezTo>
                    <a:pt x="1318" y="717"/>
                    <a:pt x="1287" y="725"/>
                    <a:pt x="1262" y="725"/>
                  </a:cubicBezTo>
                  <a:cubicBezTo>
                    <a:pt x="1209" y="725"/>
                    <a:pt x="1189" y="691"/>
                    <a:pt x="1197" y="629"/>
                  </a:cubicBezTo>
                  <a:lnTo>
                    <a:pt x="1241" y="315"/>
                  </a:lnTo>
                  <a:cubicBezTo>
                    <a:pt x="1247" y="275"/>
                    <a:pt x="1222" y="243"/>
                    <a:pt x="1169" y="243"/>
                  </a:cubicBezTo>
                  <a:cubicBezTo>
                    <a:pt x="1117" y="243"/>
                    <a:pt x="1082" y="275"/>
                    <a:pt x="1076" y="315"/>
                  </a:cubicBezTo>
                  <a:lnTo>
                    <a:pt x="1032" y="629"/>
                  </a:lnTo>
                  <a:cubicBezTo>
                    <a:pt x="1012" y="770"/>
                    <a:pt x="1077" y="865"/>
                    <a:pt x="1222" y="865"/>
                  </a:cubicBezTo>
                  <a:cubicBezTo>
                    <a:pt x="1276" y="865"/>
                    <a:pt x="1333" y="851"/>
                    <a:pt x="1395" y="812"/>
                  </a:cubicBezTo>
                  <a:lnTo>
                    <a:pt x="1395" y="811"/>
                  </a:lnTo>
                  <a:close/>
                  <a:moveTo>
                    <a:pt x="1899" y="865"/>
                  </a:moveTo>
                  <a:cubicBezTo>
                    <a:pt x="2070" y="865"/>
                    <a:pt x="2173" y="773"/>
                    <a:pt x="2173" y="672"/>
                  </a:cubicBezTo>
                  <a:cubicBezTo>
                    <a:pt x="2173" y="615"/>
                    <a:pt x="2136" y="577"/>
                    <a:pt x="2069" y="549"/>
                  </a:cubicBezTo>
                  <a:cubicBezTo>
                    <a:pt x="2169" y="512"/>
                    <a:pt x="2199" y="464"/>
                    <a:pt x="2199" y="400"/>
                  </a:cubicBezTo>
                  <a:cubicBezTo>
                    <a:pt x="2199" y="315"/>
                    <a:pt x="2128" y="240"/>
                    <a:pt x="1983" y="240"/>
                  </a:cubicBezTo>
                  <a:cubicBezTo>
                    <a:pt x="1812" y="240"/>
                    <a:pt x="1709" y="337"/>
                    <a:pt x="1691" y="463"/>
                  </a:cubicBezTo>
                  <a:lnTo>
                    <a:pt x="1666" y="642"/>
                  </a:lnTo>
                  <a:cubicBezTo>
                    <a:pt x="1648" y="767"/>
                    <a:pt x="1724" y="865"/>
                    <a:pt x="1899" y="865"/>
                  </a:cubicBezTo>
                  <a:close/>
                  <a:moveTo>
                    <a:pt x="1913" y="731"/>
                  </a:moveTo>
                  <a:cubicBezTo>
                    <a:pt x="1844" y="731"/>
                    <a:pt x="1824" y="692"/>
                    <a:pt x="1832" y="642"/>
                  </a:cubicBezTo>
                  <a:lnTo>
                    <a:pt x="1836" y="606"/>
                  </a:lnTo>
                  <a:lnTo>
                    <a:pt x="1935" y="606"/>
                  </a:lnTo>
                  <a:cubicBezTo>
                    <a:pt x="1997" y="606"/>
                    <a:pt x="2010" y="633"/>
                    <a:pt x="2010" y="658"/>
                  </a:cubicBezTo>
                  <a:cubicBezTo>
                    <a:pt x="2010" y="710"/>
                    <a:pt x="1967" y="731"/>
                    <a:pt x="1913" y="731"/>
                  </a:cubicBezTo>
                  <a:close/>
                  <a:moveTo>
                    <a:pt x="1857" y="462"/>
                  </a:moveTo>
                  <a:cubicBezTo>
                    <a:pt x="1864" y="412"/>
                    <a:pt x="1896" y="375"/>
                    <a:pt x="1961" y="375"/>
                  </a:cubicBezTo>
                  <a:cubicBezTo>
                    <a:pt x="2003" y="375"/>
                    <a:pt x="2031" y="392"/>
                    <a:pt x="2031" y="429"/>
                  </a:cubicBezTo>
                  <a:cubicBezTo>
                    <a:pt x="2031" y="465"/>
                    <a:pt x="2011" y="494"/>
                    <a:pt x="1951" y="494"/>
                  </a:cubicBezTo>
                  <a:lnTo>
                    <a:pt x="1852" y="494"/>
                  </a:lnTo>
                  <a:lnTo>
                    <a:pt x="1857" y="462"/>
                  </a:lnTo>
                  <a:close/>
                  <a:moveTo>
                    <a:pt x="2663" y="811"/>
                  </a:moveTo>
                  <a:cubicBezTo>
                    <a:pt x="2677" y="837"/>
                    <a:pt x="2699" y="856"/>
                    <a:pt x="2730" y="856"/>
                  </a:cubicBezTo>
                  <a:cubicBezTo>
                    <a:pt x="2770" y="856"/>
                    <a:pt x="2817" y="827"/>
                    <a:pt x="2817" y="775"/>
                  </a:cubicBezTo>
                  <a:cubicBezTo>
                    <a:pt x="2817" y="763"/>
                    <a:pt x="2814" y="752"/>
                    <a:pt x="2805" y="742"/>
                  </a:cubicBezTo>
                  <a:cubicBezTo>
                    <a:pt x="2792" y="727"/>
                    <a:pt x="2786" y="718"/>
                    <a:pt x="2789" y="700"/>
                  </a:cubicBezTo>
                  <a:lnTo>
                    <a:pt x="2843" y="315"/>
                  </a:lnTo>
                  <a:cubicBezTo>
                    <a:pt x="2849" y="274"/>
                    <a:pt x="2826" y="243"/>
                    <a:pt x="2771" y="243"/>
                  </a:cubicBezTo>
                  <a:cubicBezTo>
                    <a:pt x="2716" y="243"/>
                    <a:pt x="2683" y="274"/>
                    <a:pt x="2677" y="315"/>
                  </a:cubicBezTo>
                  <a:lnTo>
                    <a:pt x="2627" y="676"/>
                  </a:lnTo>
                  <a:cubicBezTo>
                    <a:pt x="2626" y="683"/>
                    <a:pt x="2626" y="691"/>
                    <a:pt x="2626" y="699"/>
                  </a:cubicBezTo>
                  <a:cubicBezTo>
                    <a:pt x="2586" y="717"/>
                    <a:pt x="2555" y="725"/>
                    <a:pt x="2530" y="725"/>
                  </a:cubicBezTo>
                  <a:cubicBezTo>
                    <a:pt x="2477" y="725"/>
                    <a:pt x="2456" y="691"/>
                    <a:pt x="2465" y="629"/>
                  </a:cubicBezTo>
                  <a:lnTo>
                    <a:pt x="2509" y="315"/>
                  </a:lnTo>
                  <a:cubicBezTo>
                    <a:pt x="2515" y="275"/>
                    <a:pt x="2490" y="243"/>
                    <a:pt x="2437" y="243"/>
                  </a:cubicBezTo>
                  <a:cubicBezTo>
                    <a:pt x="2384" y="243"/>
                    <a:pt x="2350" y="275"/>
                    <a:pt x="2344" y="315"/>
                  </a:cubicBezTo>
                  <a:lnTo>
                    <a:pt x="2299" y="629"/>
                  </a:lnTo>
                  <a:cubicBezTo>
                    <a:pt x="2280" y="770"/>
                    <a:pt x="2345" y="865"/>
                    <a:pt x="2490" y="865"/>
                  </a:cubicBezTo>
                  <a:cubicBezTo>
                    <a:pt x="2544" y="865"/>
                    <a:pt x="2600" y="851"/>
                    <a:pt x="2663" y="812"/>
                  </a:cubicBezTo>
                  <a:lnTo>
                    <a:pt x="2663" y="811"/>
                  </a:lnTo>
                  <a:close/>
                  <a:moveTo>
                    <a:pt x="3453" y="250"/>
                  </a:moveTo>
                  <a:cubicBezTo>
                    <a:pt x="3406" y="250"/>
                    <a:pt x="3366" y="283"/>
                    <a:pt x="3361" y="325"/>
                  </a:cubicBezTo>
                  <a:lnTo>
                    <a:pt x="3295" y="790"/>
                  </a:lnTo>
                  <a:cubicBezTo>
                    <a:pt x="3289" y="832"/>
                    <a:pt x="3320" y="865"/>
                    <a:pt x="3367" y="865"/>
                  </a:cubicBezTo>
                  <a:cubicBezTo>
                    <a:pt x="3414" y="865"/>
                    <a:pt x="3454" y="832"/>
                    <a:pt x="3460" y="790"/>
                  </a:cubicBezTo>
                  <a:lnTo>
                    <a:pt x="3517" y="386"/>
                  </a:lnTo>
                  <a:lnTo>
                    <a:pt x="3687" y="386"/>
                  </a:lnTo>
                  <a:lnTo>
                    <a:pt x="3631" y="790"/>
                  </a:lnTo>
                  <a:cubicBezTo>
                    <a:pt x="3625" y="832"/>
                    <a:pt x="3656" y="865"/>
                    <a:pt x="3703" y="865"/>
                  </a:cubicBezTo>
                  <a:cubicBezTo>
                    <a:pt x="3749" y="865"/>
                    <a:pt x="3790" y="832"/>
                    <a:pt x="3796" y="790"/>
                  </a:cubicBezTo>
                  <a:lnTo>
                    <a:pt x="3862" y="325"/>
                  </a:lnTo>
                  <a:cubicBezTo>
                    <a:pt x="3867" y="283"/>
                    <a:pt x="3836" y="250"/>
                    <a:pt x="3789" y="250"/>
                  </a:cubicBezTo>
                  <a:lnTo>
                    <a:pt x="3453" y="250"/>
                  </a:lnTo>
                  <a:close/>
                  <a:moveTo>
                    <a:pt x="4175" y="865"/>
                  </a:moveTo>
                  <a:cubicBezTo>
                    <a:pt x="4346" y="865"/>
                    <a:pt x="4449" y="767"/>
                    <a:pt x="4467" y="642"/>
                  </a:cubicBezTo>
                  <a:lnTo>
                    <a:pt x="4492" y="463"/>
                  </a:lnTo>
                  <a:cubicBezTo>
                    <a:pt x="4509" y="337"/>
                    <a:pt x="4433" y="240"/>
                    <a:pt x="4263" y="240"/>
                  </a:cubicBezTo>
                  <a:cubicBezTo>
                    <a:pt x="4092" y="240"/>
                    <a:pt x="3988" y="337"/>
                    <a:pt x="3971" y="463"/>
                  </a:cubicBezTo>
                  <a:lnTo>
                    <a:pt x="3946" y="642"/>
                  </a:lnTo>
                  <a:cubicBezTo>
                    <a:pt x="3928" y="767"/>
                    <a:pt x="4005" y="865"/>
                    <a:pt x="4175" y="865"/>
                  </a:cubicBezTo>
                  <a:close/>
                  <a:moveTo>
                    <a:pt x="4194" y="723"/>
                  </a:moveTo>
                  <a:cubicBezTo>
                    <a:pt x="4132" y="723"/>
                    <a:pt x="4104" y="692"/>
                    <a:pt x="4112" y="642"/>
                  </a:cubicBezTo>
                  <a:lnTo>
                    <a:pt x="4137" y="462"/>
                  </a:lnTo>
                  <a:cubicBezTo>
                    <a:pt x="4144" y="412"/>
                    <a:pt x="4180" y="381"/>
                    <a:pt x="4242" y="381"/>
                  </a:cubicBezTo>
                  <a:cubicBezTo>
                    <a:pt x="4305" y="381"/>
                    <a:pt x="4334" y="412"/>
                    <a:pt x="4326" y="462"/>
                  </a:cubicBezTo>
                  <a:lnTo>
                    <a:pt x="4301" y="642"/>
                  </a:lnTo>
                  <a:cubicBezTo>
                    <a:pt x="4294" y="692"/>
                    <a:pt x="4257" y="723"/>
                    <a:pt x="4194" y="72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29" name="Freeform 28"/>
            <p:cNvSpPr>
              <a:spLocks/>
            </p:cNvSpPr>
            <p:nvPr userDrawn="1"/>
          </p:nvSpPr>
          <p:spPr bwMode="auto">
            <a:xfrm>
              <a:off x="5915025" y="3200400"/>
              <a:ext cx="3151188" cy="1044575"/>
            </a:xfrm>
            <a:custGeom>
              <a:avLst/>
              <a:gdLst>
                <a:gd name="T0" fmla="*/ 275 w 6586"/>
                <a:gd name="T1" fmla="*/ 623 h 2153"/>
                <a:gd name="T2" fmla="*/ 4463 w 6586"/>
                <a:gd name="T3" fmla="*/ 164 h 2153"/>
                <a:gd name="T4" fmla="*/ 4627 w 6586"/>
                <a:gd name="T5" fmla="*/ 198 h 2153"/>
                <a:gd name="T6" fmla="*/ 5161 w 6586"/>
                <a:gd name="T7" fmla="*/ 846 h 2153"/>
                <a:gd name="T8" fmla="*/ 4661 w 6586"/>
                <a:gd name="T9" fmla="*/ 1171 h 2153"/>
                <a:gd name="T10" fmla="*/ 2875 w 6586"/>
                <a:gd name="T11" fmla="*/ 1623 h 2153"/>
                <a:gd name="T12" fmla="*/ 6236 w 6586"/>
                <a:gd name="T13" fmla="*/ 1046 h 2153"/>
                <a:gd name="T14" fmla="*/ 6586 w 6586"/>
                <a:gd name="T15" fmla="*/ 1199 h 2153"/>
                <a:gd name="T16" fmla="*/ 3841 w 6586"/>
                <a:gd name="T17" fmla="*/ 1800 h 2153"/>
                <a:gd name="T18" fmla="*/ 2514 w 6586"/>
                <a:gd name="T19" fmla="*/ 2037 h 2153"/>
                <a:gd name="T20" fmla="*/ 2011 w 6586"/>
                <a:gd name="T21" fmla="*/ 1596 h 2153"/>
                <a:gd name="T22" fmla="*/ 2450 w 6586"/>
                <a:gd name="T23" fmla="*/ 1198 h 2153"/>
                <a:gd name="T24" fmla="*/ 3661 w 6586"/>
                <a:gd name="T25" fmla="*/ 846 h 2153"/>
                <a:gd name="T26" fmla="*/ 0 w 6586"/>
                <a:gd name="T27" fmla="*/ 1762 h 2153"/>
                <a:gd name="T28" fmla="*/ 275 w 6586"/>
                <a:gd name="T29" fmla="*/ 623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86" h="2153">
                  <a:moveTo>
                    <a:pt x="275" y="623"/>
                  </a:moveTo>
                  <a:cubicBezTo>
                    <a:pt x="1175" y="323"/>
                    <a:pt x="3680" y="0"/>
                    <a:pt x="4463" y="164"/>
                  </a:cubicBezTo>
                  <a:lnTo>
                    <a:pt x="4627" y="198"/>
                  </a:lnTo>
                  <a:lnTo>
                    <a:pt x="5161" y="846"/>
                  </a:lnTo>
                  <a:cubicBezTo>
                    <a:pt x="5236" y="938"/>
                    <a:pt x="4820" y="1138"/>
                    <a:pt x="4661" y="1171"/>
                  </a:cubicBezTo>
                  <a:cubicBezTo>
                    <a:pt x="3867" y="1338"/>
                    <a:pt x="3675" y="1423"/>
                    <a:pt x="2875" y="1623"/>
                  </a:cubicBezTo>
                  <a:cubicBezTo>
                    <a:pt x="3846" y="1514"/>
                    <a:pt x="5225" y="1073"/>
                    <a:pt x="6236" y="1046"/>
                  </a:cubicBezTo>
                  <a:lnTo>
                    <a:pt x="6586" y="1199"/>
                  </a:lnTo>
                  <a:cubicBezTo>
                    <a:pt x="5225" y="1423"/>
                    <a:pt x="5203" y="1488"/>
                    <a:pt x="3841" y="1800"/>
                  </a:cubicBezTo>
                  <a:cubicBezTo>
                    <a:pt x="3402" y="1901"/>
                    <a:pt x="2646" y="2153"/>
                    <a:pt x="2514" y="2037"/>
                  </a:cubicBezTo>
                  <a:lnTo>
                    <a:pt x="2011" y="1596"/>
                  </a:lnTo>
                  <a:cubicBezTo>
                    <a:pt x="1783" y="1397"/>
                    <a:pt x="1925" y="1352"/>
                    <a:pt x="2450" y="1198"/>
                  </a:cubicBezTo>
                  <a:cubicBezTo>
                    <a:pt x="2817" y="1090"/>
                    <a:pt x="3287" y="962"/>
                    <a:pt x="3661" y="846"/>
                  </a:cubicBezTo>
                  <a:cubicBezTo>
                    <a:pt x="2619" y="999"/>
                    <a:pt x="832" y="1511"/>
                    <a:pt x="0" y="1762"/>
                  </a:cubicBezTo>
                  <a:lnTo>
                    <a:pt x="275" y="623"/>
                  </a:lnTo>
                  <a:close/>
                </a:path>
              </a:pathLst>
            </a:custGeom>
            <a:solidFill>
              <a:srgbClr val="B522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grpSp>
          <p:nvGrpSpPr>
            <p:cNvPr id="30" name="Group 29"/>
            <p:cNvGrpSpPr/>
            <p:nvPr userDrawn="1"/>
          </p:nvGrpSpPr>
          <p:grpSpPr>
            <a:xfrm>
              <a:off x="5964238" y="3546475"/>
              <a:ext cx="2239963" cy="428625"/>
              <a:chOff x="5964238" y="5316538"/>
              <a:chExt cx="2239963" cy="428625"/>
            </a:xfrm>
          </p:grpSpPr>
          <p:sp>
            <p:nvSpPr>
              <p:cNvPr id="31" name="Freeform 7"/>
              <p:cNvSpPr>
                <a:spLocks noEditPoints="1"/>
              </p:cNvSpPr>
              <p:nvPr/>
            </p:nvSpPr>
            <p:spPr bwMode="auto">
              <a:xfrm>
                <a:off x="6153150" y="5316538"/>
                <a:ext cx="2051050" cy="428625"/>
              </a:xfrm>
              <a:custGeom>
                <a:avLst/>
                <a:gdLst>
                  <a:gd name="T0" fmla="*/ 379 w 4287"/>
                  <a:gd name="T1" fmla="*/ 183 h 885"/>
                  <a:gd name="T2" fmla="*/ 0 w 4287"/>
                  <a:gd name="T3" fmla="*/ 256 h 885"/>
                  <a:gd name="T4" fmla="*/ 379 w 4287"/>
                  <a:gd name="T5" fmla="*/ 330 h 885"/>
                  <a:gd name="T6" fmla="*/ 530 w 4287"/>
                  <a:gd name="T7" fmla="*/ 395 h 885"/>
                  <a:gd name="T8" fmla="*/ 967 w 4287"/>
                  <a:gd name="T9" fmla="*/ 512 h 885"/>
                  <a:gd name="T10" fmla="*/ 860 w 4287"/>
                  <a:gd name="T11" fmla="*/ 466 h 885"/>
                  <a:gd name="T12" fmla="*/ 696 w 4287"/>
                  <a:gd name="T13" fmla="*/ 395 h 885"/>
                  <a:gd name="T14" fmla="*/ 824 w 4287"/>
                  <a:gd name="T15" fmla="*/ 141 h 885"/>
                  <a:gd name="T16" fmla="*/ 941 w 4287"/>
                  <a:gd name="T17" fmla="*/ 169 h 885"/>
                  <a:gd name="T18" fmla="*/ 834 w 4287"/>
                  <a:gd name="T19" fmla="*/ 3 h 885"/>
                  <a:gd name="T20" fmla="*/ 530 w 4287"/>
                  <a:gd name="T21" fmla="*/ 395 h 885"/>
                  <a:gd name="T22" fmla="*/ 1586 w 4287"/>
                  <a:gd name="T23" fmla="*/ 432 h 885"/>
                  <a:gd name="T24" fmla="*/ 1611 w 4287"/>
                  <a:gd name="T25" fmla="*/ 160 h 885"/>
                  <a:gd name="T26" fmla="*/ 1104 w 4287"/>
                  <a:gd name="T27" fmla="*/ 223 h 885"/>
                  <a:gd name="T28" fmla="*/ 1311 w 4287"/>
                  <a:gd name="T29" fmla="*/ 625 h 885"/>
                  <a:gd name="T30" fmla="*/ 1244 w 4287"/>
                  <a:gd name="T31" fmla="*/ 402 h 885"/>
                  <a:gd name="T32" fmla="*/ 1347 w 4287"/>
                  <a:gd name="T33" fmla="*/ 366 h 885"/>
                  <a:gd name="T34" fmla="*/ 1326 w 4287"/>
                  <a:gd name="T35" fmla="*/ 491 h 885"/>
                  <a:gd name="T36" fmla="*/ 1374 w 4287"/>
                  <a:gd name="T37" fmla="*/ 135 h 885"/>
                  <a:gd name="T38" fmla="*/ 1364 w 4287"/>
                  <a:gd name="T39" fmla="*/ 254 h 885"/>
                  <a:gd name="T40" fmla="*/ 1269 w 4287"/>
                  <a:gd name="T41" fmla="*/ 222 h 885"/>
                  <a:gd name="T42" fmla="*/ 2208 w 4287"/>
                  <a:gd name="T43" fmla="*/ 402 h 885"/>
                  <a:gd name="T44" fmla="*/ 2005 w 4287"/>
                  <a:gd name="T45" fmla="*/ 0 h 885"/>
                  <a:gd name="T46" fmla="*/ 1688 w 4287"/>
                  <a:gd name="T47" fmla="*/ 402 h 885"/>
                  <a:gd name="T48" fmla="*/ 1936 w 4287"/>
                  <a:gd name="T49" fmla="*/ 483 h 885"/>
                  <a:gd name="T50" fmla="*/ 1879 w 4287"/>
                  <a:gd name="T51" fmla="*/ 222 h 885"/>
                  <a:gd name="T52" fmla="*/ 2068 w 4287"/>
                  <a:gd name="T53" fmla="*/ 222 h 885"/>
                  <a:gd name="T54" fmla="*/ 1936 w 4287"/>
                  <a:gd name="T55" fmla="*/ 483 h 885"/>
                  <a:gd name="T56" fmla="*/ 2838 w 4287"/>
                  <a:gd name="T57" fmla="*/ 176 h 885"/>
                  <a:gd name="T58" fmla="*/ 2343 w 4287"/>
                  <a:gd name="T59" fmla="*/ 214 h 885"/>
                  <a:gd name="T60" fmla="*/ 2535 w 4287"/>
                  <a:gd name="T61" fmla="*/ 625 h 885"/>
                  <a:gd name="T62" fmla="*/ 2715 w 4287"/>
                  <a:gd name="T63" fmla="*/ 453 h 885"/>
                  <a:gd name="T64" fmla="*/ 2566 w 4287"/>
                  <a:gd name="T65" fmla="*/ 487 h 885"/>
                  <a:gd name="T66" fmla="*/ 2486 w 4287"/>
                  <a:gd name="T67" fmla="*/ 380 h 885"/>
                  <a:gd name="T68" fmla="*/ 2673 w 4287"/>
                  <a:gd name="T69" fmla="*/ 183 h 885"/>
                  <a:gd name="T70" fmla="*/ 2502 w 4287"/>
                  <a:gd name="T71" fmla="*/ 259 h 885"/>
                  <a:gd name="T72" fmla="*/ 2609 w 4287"/>
                  <a:gd name="T73" fmla="*/ 129 h 885"/>
                  <a:gd name="T74" fmla="*/ 3234 w 4287"/>
                  <a:gd name="T75" fmla="*/ 527 h 885"/>
                  <a:gd name="T76" fmla="*/ 3429 w 4287"/>
                  <a:gd name="T77" fmla="*/ 317 h 885"/>
                  <a:gd name="T78" fmla="*/ 3469 w 4287"/>
                  <a:gd name="T79" fmla="*/ 625 h 885"/>
                  <a:gd name="T80" fmla="*/ 3627 w 4287"/>
                  <a:gd name="T81" fmla="*/ 80 h 885"/>
                  <a:gd name="T82" fmla="*/ 3467 w 4287"/>
                  <a:gd name="T83" fmla="*/ 48 h 885"/>
                  <a:gd name="T84" fmla="*/ 3134 w 4287"/>
                  <a:gd name="T85" fmla="*/ 48 h 885"/>
                  <a:gd name="T86" fmla="*/ 2965 w 4287"/>
                  <a:gd name="T87" fmla="*/ 80 h 885"/>
                  <a:gd name="T88" fmla="*/ 2970 w 4287"/>
                  <a:gd name="T89" fmla="*/ 625 h 885"/>
                  <a:gd name="T90" fmla="*/ 3096 w 4287"/>
                  <a:gd name="T91" fmla="*/ 317 h 885"/>
                  <a:gd name="T92" fmla="*/ 3232 w 4287"/>
                  <a:gd name="T93" fmla="*/ 527 h 885"/>
                  <a:gd name="T94" fmla="*/ 3937 w 4287"/>
                  <a:gd name="T95" fmla="*/ 75 h 885"/>
                  <a:gd name="T96" fmla="*/ 3771 w 4287"/>
                  <a:gd name="T97" fmla="*/ 75 h 885"/>
                  <a:gd name="T98" fmla="*/ 3922 w 4287"/>
                  <a:gd name="T99" fmla="*/ 623 h 885"/>
                  <a:gd name="T100" fmla="*/ 4035 w 4287"/>
                  <a:gd name="T101" fmla="*/ 656 h 885"/>
                  <a:gd name="T102" fmla="*/ 3852 w 4287"/>
                  <a:gd name="T103" fmla="*/ 727 h 885"/>
                  <a:gd name="T104" fmla="*/ 3728 w 4287"/>
                  <a:gd name="T105" fmla="*/ 795 h 885"/>
                  <a:gd name="T106" fmla="*/ 4201 w 4287"/>
                  <a:gd name="T107" fmla="*/ 656 h 885"/>
                  <a:gd name="T108" fmla="*/ 4209 w 4287"/>
                  <a:gd name="T109" fmla="*/ 3 h 885"/>
                  <a:gd name="T110" fmla="*/ 4063 w 4287"/>
                  <a:gd name="T111" fmla="*/ 455 h 885"/>
                  <a:gd name="T112" fmla="*/ 3891 w 4287"/>
                  <a:gd name="T113" fmla="*/ 397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7" h="885">
                    <a:moveTo>
                      <a:pt x="458" y="256"/>
                    </a:moveTo>
                    <a:cubicBezTo>
                      <a:pt x="458" y="217"/>
                      <a:pt x="424" y="183"/>
                      <a:pt x="379" y="183"/>
                    </a:cubicBezTo>
                    <a:lnTo>
                      <a:pt x="81" y="183"/>
                    </a:lnTo>
                    <a:cubicBezTo>
                      <a:pt x="35" y="183"/>
                      <a:pt x="0" y="217"/>
                      <a:pt x="0" y="256"/>
                    </a:cubicBezTo>
                    <a:cubicBezTo>
                      <a:pt x="0" y="298"/>
                      <a:pt x="35" y="330"/>
                      <a:pt x="81" y="330"/>
                    </a:cubicBezTo>
                    <a:lnTo>
                      <a:pt x="379" y="330"/>
                    </a:lnTo>
                    <a:cubicBezTo>
                      <a:pt x="424" y="330"/>
                      <a:pt x="458" y="298"/>
                      <a:pt x="458" y="256"/>
                    </a:cubicBezTo>
                    <a:close/>
                    <a:moveTo>
                      <a:pt x="530" y="395"/>
                    </a:moveTo>
                    <a:cubicBezTo>
                      <a:pt x="512" y="524"/>
                      <a:pt x="576" y="625"/>
                      <a:pt x="745" y="625"/>
                    </a:cubicBezTo>
                    <a:cubicBezTo>
                      <a:pt x="821" y="625"/>
                      <a:pt x="967" y="605"/>
                      <a:pt x="967" y="512"/>
                    </a:cubicBezTo>
                    <a:cubicBezTo>
                      <a:pt x="967" y="487"/>
                      <a:pt x="953" y="459"/>
                      <a:pt x="899" y="459"/>
                    </a:cubicBezTo>
                    <a:cubicBezTo>
                      <a:pt x="882" y="459"/>
                      <a:pt x="873" y="461"/>
                      <a:pt x="860" y="466"/>
                    </a:cubicBezTo>
                    <a:cubicBezTo>
                      <a:pt x="835" y="476"/>
                      <a:pt x="812" y="487"/>
                      <a:pt x="775" y="487"/>
                    </a:cubicBezTo>
                    <a:cubicBezTo>
                      <a:pt x="709" y="487"/>
                      <a:pt x="688" y="452"/>
                      <a:pt x="696" y="395"/>
                    </a:cubicBezTo>
                    <a:lnTo>
                      <a:pt x="719" y="233"/>
                    </a:lnTo>
                    <a:cubicBezTo>
                      <a:pt x="727" y="176"/>
                      <a:pt x="758" y="141"/>
                      <a:pt x="824" y="141"/>
                    </a:cubicBezTo>
                    <a:cubicBezTo>
                      <a:pt x="861" y="141"/>
                      <a:pt x="878" y="152"/>
                      <a:pt x="902" y="162"/>
                    </a:cubicBezTo>
                    <a:cubicBezTo>
                      <a:pt x="918" y="168"/>
                      <a:pt x="929" y="169"/>
                      <a:pt x="941" y="169"/>
                    </a:cubicBezTo>
                    <a:cubicBezTo>
                      <a:pt x="1010" y="169"/>
                      <a:pt x="1025" y="128"/>
                      <a:pt x="1025" y="98"/>
                    </a:cubicBezTo>
                    <a:cubicBezTo>
                      <a:pt x="1025" y="19"/>
                      <a:pt x="901" y="3"/>
                      <a:pt x="834" y="3"/>
                    </a:cubicBezTo>
                    <a:cubicBezTo>
                      <a:pt x="662" y="3"/>
                      <a:pt x="571" y="104"/>
                      <a:pt x="553" y="233"/>
                    </a:cubicBezTo>
                    <a:lnTo>
                      <a:pt x="530" y="395"/>
                    </a:lnTo>
                    <a:close/>
                    <a:moveTo>
                      <a:pt x="1311" y="625"/>
                    </a:moveTo>
                    <a:cubicBezTo>
                      <a:pt x="1483" y="625"/>
                      <a:pt x="1586" y="533"/>
                      <a:pt x="1586" y="432"/>
                    </a:cubicBezTo>
                    <a:cubicBezTo>
                      <a:pt x="1586" y="375"/>
                      <a:pt x="1549" y="337"/>
                      <a:pt x="1482" y="309"/>
                    </a:cubicBezTo>
                    <a:cubicBezTo>
                      <a:pt x="1581" y="272"/>
                      <a:pt x="1611" y="224"/>
                      <a:pt x="1611" y="160"/>
                    </a:cubicBezTo>
                    <a:cubicBezTo>
                      <a:pt x="1611" y="75"/>
                      <a:pt x="1540" y="0"/>
                      <a:pt x="1395" y="0"/>
                    </a:cubicBezTo>
                    <a:cubicBezTo>
                      <a:pt x="1225" y="0"/>
                      <a:pt x="1122" y="97"/>
                      <a:pt x="1104" y="223"/>
                    </a:cubicBezTo>
                    <a:lnTo>
                      <a:pt x="1079" y="402"/>
                    </a:lnTo>
                    <a:cubicBezTo>
                      <a:pt x="1061" y="527"/>
                      <a:pt x="1136" y="625"/>
                      <a:pt x="1311" y="625"/>
                    </a:cubicBezTo>
                    <a:close/>
                    <a:moveTo>
                      <a:pt x="1326" y="491"/>
                    </a:moveTo>
                    <a:cubicBezTo>
                      <a:pt x="1256" y="491"/>
                      <a:pt x="1237" y="452"/>
                      <a:pt x="1244" y="402"/>
                    </a:cubicBezTo>
                    <a:lnTo>
                      <a:pt x="1249" y="366"/>
                    </a:lnTo>
                    <a:lnTo>
                      <a:pt x="1347" y="366"/>
                    </a:lnTo>
                    <a:cubicBezTo>
                      <a:pt x="1410" y="366"/>
                      <a:pt x="1423" y="393"/>
                      <a:pt x="1423" y="418"/>
                    </a:cubicBezTo>
                    <a:cubicBezTo>
                      <a:pt x="1423" y="470"/>
                      <a:pt x="1380" y="491"/>
                      <a:pt x="1326" y="491"/>
                    </a:cubicBezTo>
                    <a:close/>
                    <a:moveTo>
                      <a:pt x="1269" y="222"/>
                    </a:moveTo>
                    <a:cubicBezTo>
                      <a:pt x="1276" y="172"/>
                      <a:pt x="1309" y="135"/>
                      <a:pt x="1374" y="135"/>
                    </a:cubicBezTo>
                    <a:cubicBezTo>
                      <a:pt x="1416" y="135"/>
                      <a:pt x="1443" y="152"/>
                      <a:pt x="1443" y="189"/>
                    </a:cubicBezTo>
                    <a:cubicBezTo>
                      <a:pt x="1443" y="225"/>
                      <a:pt x="1424" y="254"/>
                      <a:pt x="1364" y="254"/>
                    </a:cubicBezTo>
                    <a:lnTo>
                      <a:pt x="1264" y="254"/>
                    </a:lnTo>
                    <a:lnTo>
                      <a:pt x="1269" y="222"/>
                    </a:lnTo>
                    <a:close/>
                    <a:moveTo>
                      <a:pt x="1917" y="625"/>
                    </a:moveTo>
                    <a:cubicBezTo>
                      <a:pt x="2087" y="625"/>
                      <a:pt x="2190" y="527"/>
                      <a:pt x="2208" y="402"/>
                    </a:cubicBezTo>
                    <a:lnTo>
                      <a:pt x="2234" y="223"/>
                    </a:lnTo>
                    <a:cubicBezTo>
                      <a:pt x="2250" y="97"/>
                      <a:pt x="2175" y="0"/>
                      <a:pt x="2005" y="0"/>
                    </a:cubicBezTo>
                    <a:cubicBezTo>
                      <a:pt x="1834" y="0"/>
                      <a:pt x="1730" y="97"/>
                      <a:pt x="1713" y="223"/>
                    </a:cubicBezTo>
                    <a:lnTo>
                      <a:pt x="1688" y="402"/>
                    </a:lnTo>
                    <a:cubicBezTo>
                      <a:pt x="1670" y="527"/>
                      <a:pt x="1747" y="625"/>
                      <a:pt x="1917" y="625"/>
                    </a:cubicBezTo>
                    <a:close/>
                    <a:moveTo>
                      <a:pt x="1936" y="483"/>
                    </a:moveTo>
                    <a:cubicBezTo>
                      <a:pt x="1874" y="483"/>
                      <a:pt x="1846" y="452"/>
                      <a:pt x="1853" y="402"/>
                    </a:cubicBezTo>
                    <a:lnTo>
                      <a:pt x="1879" y="222"/>
                    </a:lnTo>
                    <a:cubicBezTo>
                      <a:pt x="1886" y="172"/>
                      <a:pt x="1922" y="141"/>
                      <a:pt x="1984" y="141"/>
                    </a:cubicBezTo>
                    <a:cubicBezTo>
                      <a:pt x="2047" y="141"/>
                      <a:pt x="2075" y="172"/>
                      <a:pt x="2068" y="222"/>
                    </a:cubicBezTo>
                    <a:lnTo>
                      <a:pt x="2043" y="402"/>
                    </a:lnTo>
                    <a:cubicBezTo>
                      <a:pt x="2036" y="452"/>
                      <a:pt x="1999" y="483"/>
                      <a:pt x="1936" y="483"/>
                    </a:cubicBezTo>
                    <a:close/>
                    <a:moveTo>
                      <a:pt x="2577" y="387"/>
                    </a:moveTo>
                    <a:cubicBezTo>
                      <a:pt x="2760" y="387"/>
                      <a:pt x="2838" y="306"/>
                      <a:pt x="2838" y="176"/>
                    </a:cubicBezTo>
                    <a:cubicBezTo>
                      <a:pt x="2838" y="72"/>
                      <a:pt x="2770" y="1"/>
                      <a:pt x="2628" y="1"/>
                    </a:cubicBezTo>
                    <a:cubicBezTo>
                      <a:pt x="2462" y="1"/>
                      <a:pt x="2360" y="93"/>
                      <a:pt x="2343" y="214"/>
                    </a:cubicBezTo>
                    <a:lnTo>
                      <a:pt x="2315" y="415"/>
                    </a:lnTo>
                    <a:cubicBezTo>
                      <a:pt x="2298" y="533"/>
                      <a:pt x="2376" y="625"/>
                      <a:pt x="2535" y="625"/>
                    </a:cubicBezTo>
                    <a:cubicBezTo>
                      <a:pt x="2615" y="625"/>
                      <a:pt x="2781" y="602"/>
                      <a:pt x="2781" y="511"/>
                    </a:cubicBezTo>
                    <a:cubicBezTo>
                      <a:pt x="2781" y="485"/>
                      <a:pt x="2766" y="453"/>
                      <a:pt x="2715" y="453"/>
                    </a:cubicBezTo>
                    <a:cubicBezTo>
                      <a:pt x="2694" y="453"/>
                      <a:pt x="2683" y="458"/>
                      <a:pt x="2679" y="460"/>
                    </a:cubicBezTo>
                    <a:cubicBezTo>
                      <a:pt x="2638" y="477"/>
                      <a:pt x="2604" y="487"/>
                      <a:pt x="2566" y="487"/>
                    </a:cubicBezTo>
                    <a:cubicBezTo>
                      <a:pt x="2501" y="487"/>
                      <a:pt x="2474" y="460"/>
                      <a:pt x="2480" y="420"/>
                    </a:cubicBezTo>
                    <a:lnTo>
                      <a:pt x="2486" y="380"/>
                    </a:lnTo>
                    <a:cubicBezTo>
                      <a:pt x="2519" y="385"/>
                      <a:pt x="2545" y="387"/>
                      <a:pt x="2577" y="387"/>
                    </a:cubicBezTo>
                    <a:close/>
                    <a:moveTo>
                      <a:pt x="2673" y="183"/>
                    </a:moveTo>
                    <a:cubicBezTo>
                      <a:pt x="2673" y="244"/>
                      <a:pt x="2640" y="264"/>
                      <a:pt x="2589" y="264"/>
                    </a:cubicBezTo>
                    <a:cubicBezTo>
                      <a:pt x="2577" y="264"/>
                      <a:pt x="2541" y="262"/>
                      <a:pt x="2502" y="259"/>
                    </a:cubicBezTo>
                    <a:lnTo>
                      <a:pt x="2510" y="207"/>
                    </a:lnTo>
                    <a:cubicBezTo>
                      <a:pt x="2517" y="159"/>
                      <a:pt x="2551" y="129"/>
                      <a:pt x="2609" y="129"/>
                    </a:cubicBezTo>
                    <a:cubicBezTo>
                      <a:pt x="2651" y="129"/>
                      <a:pt x="2673" y="145"/>
                      <a:pt x="2673" y="183"/>
                    </a:cubicBezTo>
                    <a:close/>
                    <a:moveTo>
                      <a:pt x="3234" y="527"/>
                    </a:moveTo>
                    <a:cubicBezTo>
                      <a:pt x="3268" y="527"/>
                      <a:pt x="3298" y="510"/>
                      <a:pt x="3318" y="484"/>
                    </a:cubicBezTo>
                    <a:lnTo>
                      <a:pt x="3429" y="317"/>
                    </a:lnTo>
                    <a:lnTo>
                      <a:pt x="3397" y="550"/>
                    </a:lnTo>
                    <a:cubicBezTo>
                      <a:pt x="3391" y="591"/>
                      <a:pt x="3422" y="625"/>
                      <a:pt x="3469" y="625"/>
                    </a:cubicBezTo>
                    <a:cubicBezTo>
                      <a:pt x="3512" y="625"/>
                      <a:pt x="3555" y="591"/>
                      <a:pt x="3561" y="550"/>
                    </a:cubicBezTo>
                    <a:lnTo>
                      <a:pt x="3627" y="80"/>
                    </a:lnTo>
                    <a:cubicBezTo>
                      <a:pt x="3633" y="36"/>
                      <a:pt x="3601" y="3"/>
                      <a:pt x="3552" y="3"/>
                    </a:cubicBezTo>
                    <a:cubicBezTo>
                      <a:pt x="3513" y="3"/>
                      <a:pt x="3487" y="20"/>
                      <a:pt x="3467" y="48"/>
                    </a:cubicBezTo>
                    <a:lnTo>
                      <a:pt x="3262" y="330"/>
                    </a:lnTo>
                    <a:lnTo>
                      <a:pt x="3134" y="48"/>
                    </a:lnTo>
                    <a:cubicBezTo>
                      <a:pt x="3122" y="20"/>
                      <a:pt x="3101" y="3"/>
                      <a:pt x="3062" y="3"/>
                    </a:cubicBezTo>
                    <a:cubicBezTo>
                      <a:pt x="3013" y="3"/>
                      <a:pt x="2971" y="36"/>
                      <a:pt x="2965" y="80"/>
                    </a:cubicBezTo>
                    <a:lnTo>
                      <a:pt x="2899" y="550"/>
                    </a:lnTo>
                    <a:cubicBezTo>
                      <a:pt x="2893" y="591"/>
                      <a:pt x="2925" y="625"/>
                      <a:pt x="2970" y="625"/>
                    </a:cubicBezTo>
                    <a:cubicBezTo>
                      <a:pt x="3014" y="625"/>
                      <a:pt x="3058" y="591"/>
                      <a:pt x="3064" y="550"/>
                    </a:cubicBezTo>
                    <a:lnTo>
                      <a:pt x="3096" y="317"/>
                    </a:lnTo>
                    <a:lnTo>
                      <a:pt x="3162" y="484"/>
                    </a:lnTo>
                    <a:cubicBezTo>
                      <a:pt x="3173" y="510"/>
                      <a:pt x="3198" y="527"/>
                      <a:pt x="3232" y="527"/>
                    </a:cubicBezTo>
                    <a:lnTo>
                      <a:pt x="3234" y="527"/>
                    </a:lnTo>
                    <a:close/>
                    <a:moveTo>
                      <a:pt x="3937" y="75"/>
                    </a:moveTo>
                    <a:cubicBezTo>
                      <a:pt x="3943" y="35"/>
                      <a:pt x="3916" y="3"/>
                      <a:pt x="3864" y="3"/>
                    </a:cubicBezTo>
                    <a:cubicBezTo>
                      <a:pt x="3811" y="3"/>
                      <a:pt x="3776" y="35"/>
                      <a:pt x="3771" y="75"/>
                    </a:cubicBezTo>
                    <a:lnTo>
                      <a:pt x="3726" y="397"/>
                    </a:lnTo>
                    <a:cubicBezTo>
                      <a:pt x="3708" y="526"/>
                      <a:pt x="3750" y="623"/>
                      <a:pt x="3922" y="623"/>
                    </a:cubicBezTo>
                    <a:cubicBezTo>
                      <a:pt x="3967" y="623"/>
                      <a:pt x="4004" y="617"/>
                      <a:pt x="4042" y="604"/>
                    </a:cubicBezTo>
                    <a:lnTo>
                      <a:pt x="4035" y="656"/>
                    </a:lnTo>
                    <a:cubicBezTo>
                      <a:pt x="4027" y="713"/>
                      <a:pt x="3996" y="747"/>
                      <a:pt x="3927" y="747"/>
                    </a:cubicBezTo>
                    <a:cubicBezTo>
                      <a:pt x="3894" y="747"/>
                      <a:pt x="3873" y="737"/>
                      <a:pt x="3852" y="727"/>
                    </a:cubicBezTo>
                    <a:cubicBezTo>
                      <a:pt x="3835" y="721"/>
                      <a:pt x="3823" y="719"/>
                      <a:pt x="3814" y="719"/>
                    </a:cubicBezTo>
                    <a:cubicBezTo>
                      <a:pt x="3768" y="719"/>
                      <a:pt x="3728" y="753"/>
                      <a:pt x="3728" y="795"/>
                    </a:cubicBezTo>
                    <a:cubicBezTo>
                      <a:pt x="3728" y="863"/>
                      <a:pt x="3852" y="885"/>
                      <a:pt x="3918" y="885"/>
                    </a:cubicBezTo>
                    <a:cubicBezTo>
                      <a:pt x="4093" y="885"/>
                      <a:pt x="4183" y="784"/>
                      <a:pt x="4201" y="656"/>
                    </a:cubicBezTo>
                    <a:lnTo>
                      <a:pt x="4282" y="75"/>
                    </a:lnTo>
                    <a:cubicBezTo>
                      <a:pt x="4287" y="35"/>
                      <a:pt x="4264" y="3"/>
                      <a:pt x="4209" y="3"/>
                    </a:cubicBezTo>
                    <a:cubicBezTo>
                      <a:pt x="4154" y="3"/>
                      <a:pt x="4122" y="35"/>
                      <a:pt x="4117" y="75"/>
                    </a:cubicBezTo>
                    <a:lnTo>
                      <a:pt x="4063" y="455"/>
                    </a:lnTo>
                    <a:cubicBezTo>
                      <a:pt x="4033" y="478"/>
                      <a:pt x="3997" y="487"/>
                      <a:pt x="3961" y="487"/>
                    </a:cubicBezTo>
                    <a:cubicBezTo>
                      <a:pt x="3902" y="487"/>
                      <a:pt x="3884" y="452"/>
                      <a:pt x="3891" y="397"/>
                    </a:cubicBezTo>
                    <a:lnTo>
                      <a:pt x="3937" y="7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32" name="Freeform 8"/>
              <p:cNvSpPr>
                <a:spLocks noEditPoints="1"/>
              </p:cNvSpPr>
              <p:nvPr/>
            </p:nvSpPr>
            <p:spPr bwMode="auto">
              <a:xfrm>
                <a:off x="5964238" y="5316538"/>
                <a:ext cx="2239963" cy="428625"/>
              </a:xfrm>
              <a:custGeom>
                <a:avLst/>
                <a:gdLst>
                  <a:gd name="T0" fmla="*/ 4142 w 4682"/>
                  <a:gd name="T1" fmla="*/ 550 h 885"/>
                  <a:gd name="T2" fmla="*/ 4259 w 4682"/>
                  <a:gd name="T3" fmla="*/ 3 h 885"/>
                  <a:gd name="T4" fmla="*/ 4356 w 4682"/>
                  <a:gd name="T5" fmla="*/ 487 h 885"/>
                  <a:gd name="T6" fmla="*/ 4604 w 4682"/>
                  <a:gd name="T7" fmla="*/ 3 h 885"/>
                  <a:gd name="T8" fmla="*/ 3922 w 4682"/>
                  <a:gd name="T9" fmla="*/ 604 h 885"/>
                  <a:gd name="T10" fmla="*/ 3824 w 4682"/>
                  <a:gd name="T11" fmla="*/ 317 h 885"/>
                  <a:gd name="T12" fmla="*/ 3627 w 4682"/>
                  <a:gd name="T13" fmla="*/ 527 h 885"/>
                  <a:gd name="T14" fmla="*/ 3459 w 4682"/>
                  <a:gd name="T15" fmla="*/ 550 h 885"/>
                  <a:gd name="T16" fmla="*/ 3344 w 4682"/>
                  <a:gd name="T17" fmla="*/ 198 h 885"/>
                  <a:gd name="T18" fmla="*/ 3360 w 4682"/>
                  <a:gd name="T19" fmla="*/ 80 h 885"/>
                  <a:gd name="T20" fmla="*/ 3657 w 4682"/>
                  <a:gd name="T21" fmla="*/ 330 h 885"/>
                  <a:gd name="T22" fmla="*/ 4022 w 4682"/>
                  <a:gd name="T23" fmla="*/ 80 h 885"/>
                  <a:gd name="T24" fmla="*/ 4291 w 4682"/>
                  <a:gd name="T25" fmla="*/ 623 h 885"/>
                  <a:gd name="T26" fmla="*/ 4313 w 4682"/>
                  <a:gd name="T27" fmla="*/ 885 h 885"/>
                  <a:gd name="T28" fmla="*/ 4247 w 4682"/>
                  <a:gd name="T29" fmla="*/ 727 h 885"/>
                  <a:gd name="T30" fmla="*/ 4437 w 4682"/>
                  <a:gd name="T31" fmla="*/ 604 h 885"/>
                  <a:gd name="T32" fmla="*/ 2120 w 4682"/>
                  <a:gd name="T33" fmla="*/ 553 h 885"/>
                  <a:gd name="T34" fmla="*/ 2378 w 4682"/>
                  <a:gd name="T35" fmla="*/ 476 h 885"/>
                  <a:gd name="T36" fmla="*/ 2120 w 4682"/>
                  <a:gd name="T37" fmla="*/ 553 h 885"/>
                  <a:gd name="T38" fmla="*/ 2972 w 4682"/>
                  <a:gd name="T39" fmla="*/ 387 h 885"/>
                  <a:gd name="T40" fmla="*/ 2961 w 4682"/>
                  <a:gd name="T41" fmla="*/ 487 h 885"/>
                  <a:gd name="T42" fmla="*/ 3176 w 4682"/>
                  <a:gd name="T43" fmla="*/ 511 h 885"/>
                  <a:gd name="T44" fmla="*/ 2715 w 4682"/>
                  <a:gd name="T45" fmla="*/ 379 h 885"/>
                  <a:gd name="T46" fmla="*/ 3068 w 4682"/>
                  <a:gd name="T47" fmla="*/ 183 h 885"/>
                  <a:gd name="T48" fmla="*/ 2898 w 4682"/>
                  <a:gd name="T49" fmla="*/ 255 h 885"/>
                  <a:gd name="T50" fmla="*/ 3023 w 4682"/>
                  <a:gd name="T51" fmla="*/ 1 h 885"/>
                  <a:gd name="T52" fmla="*/ 2615 w 4682"/>
                  <a:gd name="T53" fmla="*/ 317 h 885"/>
                  <a:gd name="T54" fmla="*/ 2379 w 4682"/>
                  <a:gd name="T55" fmla="*/ 141 h 885"/>
                  <a:gd name="T56" fmla="*/ 2248 w 4682"/>
                  <a:gd name="T57" fmla="*/ 403 h 885"/>
                  <a:gd name="T58" fmla="*/ 2108 w 4682"/>
                  <a:gd name="T59" fmla="*/ 223 h 885"/>
                  <a:gd name="T60" fmla="*/ 2615 w 4682"/>
                  <a:gd name="T61" fmla="*/ 317 h 885"/>
                  <a:gd name="T62" fmla="*/ 1474 w 4682"/>
                  <a:gd name="T63" fmla="*/ 402 h 885"/>
                  <a:gd name="T64" fmla="*/ 2006 w 4682"/>
                  <a:gd name="T65" fmla="*/ 160 h 885"/>
                  <a:gd name="T66" fmla="*/ 1976 w 4682"/>
                  <a:gd name="T67" fmla="*/ 470 h 885"/>
                  <a:gd name="T68" fmla="*/ 124 w 4682"/>
                  <a:gd name="T69" fmla="*/ 402 h 885"/>
                  <a:gd name="T70" fmla="*/ 149 w 4682"/>
                  <a:gd name="T71" fmla="*/ 5 h 885"/>
                  <a:gd name="T72" fmla="*/ 0 w 4682"/>
                  <a:gd name="T73" fmla="*/ 625 h 885"/>
                  <a:gd name="T74" fmla="*/ 476 w 4682"/>
                  <a:gd name="T75" fmla="*/ 183 h 885"/>
                  <a:gd name="T76" fmla="*/ 774 w 4682"/>
                  <a:gd name="T77" fmla="*/ 330 h 885"/>
                  <a:gd name="T78" fmla="*/ 1140 w 4682"/>
                  <a:gd name="T79" fmla="*/ 625 h 885"/>
                  <a:gd name="T80" fmla="*/ 1255 w 4682"/>
                  <a:gd name="T81" fmla="*/ 466 h 885"/>
                  <a:gd name="T82" fmla="*/ 1114 w 4682"/>
                  <a:gd name="T83" fmla="*/ 233 h 885"/>
                  <a:gd name="T84" fmla="*/ 1336 w 4682"/>
                  <a:gd name="T85" fmla="*/ 169 h 885"/>
                  <a:gd name="T86" fmla="*/ 948 w 4682"/>
                  <a:gd name="T87" fmla="*/ 233 h 885"/>
                  <a:gd name="T88" fmla="*/ 1639 w 4682"/>
                  <a:gd name="T89" fmla="*/ 402 h 885"/>
                  <a:gd name="T90" fmla="*/ 1818 w 4682"/>
                  <a:gd name="T91" fmla="*/ 418 h 885"/>
                  <a:gd name="T92" fmla="*/ 1769 w 4682"/>
                  <a:gd name="T93" fmla="*/ 135 h 885"/>
                  <a:gd name="T94" fmla="*/ 1659 w 4682"/>
                  <a:gd name="T95" fmla="*/ 25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82" h="885">
                    <a:moveTo>
                      <a:pt x="4626" y="439"/>
                    </a:moveTo>
                    <a:cubicBezTo>
                      <a:pt x="4600" y="448"/>
                      <a:pt x="4577" y="454"/>
                      <a:pt x="4558" y="458"/>
                    </a:cubicBezTo>
                    <a:cubicBezTo>
                      <a:pt x="4398" y="492"/>
                      <a:pt x="4263" y="522"/>
                      <a:pt x="4142" y="550"/>
                    </a:cubicBezTo>
                    <a:cubicBezTo>
                      <a:pt x="4117" y="511"/>
                      <a:pt x="4112" y="457"/>
                      <a:pt x="4121" y="397"/>
                    </a:cubicBezTo>
                    <a:lnTo>
                      <a:pt x="4166" y="75"/>
                    </a:lnTo>
                    <a:cubicBezTo>
                      <a:pt x="4171" y="35"/>
                      <a:pt x="4206" y="3"/>
                      <a:pt x="4259" y="3"/>
                    </a:cubicBezTo>
                    <a:cubicBezTo>
                      <a:pt x="4311" y="3"/>
                      <a:pt x="4338" y="35"/>
                      <a:pt x="4332" y="75"/>
                    </a:cubicBezTo>
                    <a:lnTo>
                      <a:pt x="4286" y="397"/>
                    </a:lnTo>
                    <a:cubicBezTo>
                      <a:pt x="4279" y="452"/>
                      <a:pt x="4297" y="487"/>
                      <a:pt x="4356" y="487"/>
                    </a:cubicBezTo>
                    <a:cubicBezTo>
                      <a:pt x="4392" y="487"/>
                      <a:pt x="4428" y="478"/>
                      <a:pt x="4458" y="455"/>
                    </a:cubicBezTo>
                    <a:lnTo>
                      <a:pt x="4512" y="75"/>
                    </a:lnTo>
                    <a:cubicBezTo>
                      <a:pt x="4517" y="35"/>
                      <a:pt x="4549" y="3"/>
                      <a:pt x="4604" y="3"/>
                    </a:cubicBezTo>
                    <a:cubicBezTo>
                      <a:pt x="4659" y="3"/>
                      <a:pt x="4682" y="35"/>
                      <a:pt x="4677" y="75"/>
                    </a:cubicBezTo>
                    <a:lnTo>
                      <a:pt x="4626" y="439"/>
                    </a:lnTo>
                    <a:close/>
                    <a:moveTo>
                      <a:pt x="3922" y="604"/>
                    </a:moveTo>
                    <a:cubicBezTo>
                      <a:pt x="3897" y="611"/>
                      <a:pt x="3872" y="617"/>
                      <a:pt x="3848" y="623"/>
                    </a:cubicBezTo>
                    <a:cubicBezTo>
                      <a:pt x="3810" y="617"/>
                      <a:pt x="3787" y="586"/>
                      <a:pt x="3792" y="550"/>
                    </a:cubicBezTo>
                    <a:lnTo>
                      <a:pt x="3824" y="317"/>
                    </a:lnTo>
                    <a:lnTo>
                      <a:pt x="3713" y="484"/>
                    </a:lnTo>
                    <a:cubicBezTo>
                      <a:pt x="3693" y="510"/>
                      <a:pt x="3663" y="527"/>
                      <a:pt x="3629" y="527"/>
                    </a:cubicBezTo>
                    <a:lnTo>
                      <a:pt x="3627" y="527"/>
                    </a:lnTo>
                    <a:cubicBezTo>
                      <a:pt x="3593" y="527"/>
                      <a:pt x="3568" y="510"/>
                      <a:pt x="3557" y="484"/>
                    </a:cubicBezTo>
                    <a:lnTo>
                      <a:pt x="3491" y="317"/>
                    </a:lnTo>
                    <a:lnTo>
                      <a:pt x="3459" y="550"/>
                    </a:lnTo>
                    <a:cubicBezTo>
                      <a:pt x="3453" y="591"/>
                      <a:pt x="3409" y="625"/>
                      <a:pt x="3365" y="625"/>
                    </a:cubicBezTo>
                    <a:cubicBezTo>
                      <a:pt x="3320" y="625"/>
                      <a:pt x="3288" y="591"/>
                      <a:pt x="3294" y="550"/>
                    </a:cubicBezTo>
                    <a:lnTo>
                      <a:pt x="3344" y="198"/>
                    </a:lnTo>
                    <a:cubicBezTo>
                      <a:pt x="3417" y="176"/>
                      <a:pt x="3489" y="154"/>
                      <a:pt x="3558" y="133"/>
                    </a:cubicBezTo>
                    <a:cubicBezTo>
                      <a:pt x="3491" y="143"/>
                      <a:pt x="3421" y="154"/>
                      <a:pt x="3348" y="167"/>
                    </a:cubicBezTo>
                    <a:lnTo>
                      <a:pt x="3360" y="80"/>
                    </a:lnTo>
                    <a:cubicBezTo>
                      <a:pt x="3366" y="36"/>
                      <a:pt x="3408" y="3"/>
                      <a:pt x="3457" y="3"/>
                    </a:cubicBezTo>
                    <a:cubicBezTo>
                      <a:pt x="3496" y="3"/>
                      <a:pt x="3517" y="20"/>
                      <a:pt x="3529" y="48"/>
                    </a:cubicBezTo>
                    <a:lnTo>
                      <a:pt x="3657" y="330"/>
                    </a:lnTo>
                    <a:lnTo>
                      <a:pt x="3862" y="48"/>
                    </a:lnTo>
                    <a:cubicBezTo>
                      <a:pt x="3882" y="20"/>
                      <a:pt x="3908" y="3"/>
                      <a:pt x="3947" y="3"/>
                    </a:cubicBezTo>
                    <a:cubicBezTo>
                      <a:pt x="3996" y="3"/>
                      <a:pt x="4028" y="36"/>
                      <a:pt x="4022" y="80"/>
                    </a:cubicBezTo>
                    <a:lnTo>
                      <a:pt x="3956" y="550"/>
                    </a:lnTo>
                    <a:cubicBezTo>
                      <a:pt x="3953" y="571"/>
                      <a:pt x="3940" y="591"/>
                      <a:pt x="3922" y="604"/>
                    </a:cubicBezTo>
                    <a:close/>
                    <a:moveTo>
                      <a:pt x="4291" y="623"/>
                    </a:moveTo>
                    <a:cubicBezTo>
                      <a:pt x="4397" y="600"/>
                      <a:pt x="4504" y="577"/>
                      <a:pt x="4610" y="554"/>
                    </a:cubicBezTo>
                    <a:lnTo>
                      <a:pt x="4596" y="656"/>
                    </a:lnTo>
                    <a:cubicBezTo>
                      <a:pt x="4578" y="784"/>
                      <a:pt x="4488" y="885"/>
                      <a:pt x="4313" y="885"/>
                    </a:cubicBezTo>
                    <a:cubicBezTo>
                      <a:pt x="4247" y="885"/>
                      <a:pt x="4123" y="863"/>
                      <a:pt x="4123" y="795"/>
                    </a:cubicBezTo>
                    <a:cubicBezTo>
                      <a:pt x="4123" y="753"/>
                      <a:pt x="4163" y="719"/>
                      <a:pt x="4209" y="719"/>
                    </a:cubicBezTo>
                    <a:cubicBezTo>
                      <a:pt x="4218" y="719"/>
                      <a:pt x="4230" y="721"/>
                      <a:pt x="4247" y="727"/>
                    </a:cubicBezTo>
                    <a:cubicBezTo>
                      <a:pt x="4268" y="737"/>
                      <a:pt x="4289" y="747"/>
                      <a:pt x="4322" y="747"/>
                    </a:cubicBezTo>
                    <a:cubicBezTo>
                      <a:pt x="4391" y="747"/>
                      <a:pt x="4422" y="713"/>
                      <a:pt x="4430" y="656"/>
                    </a:cubicBezTo>
                    <a:lnTo>
                      <a:pt x="4437" y="604"/>
                    </a:lnTo>
                    <a:cubicBezTo>
                      <a:pt x="4399" y="617"/>
                      <a:pt x="4362" y="623"/>
                      <a:pt x="4317" y="623"/>
                    </a:cubicBezTo>
                    <a:cubicBezTo>
                      <a:pt x="4308" y="623"/>
                      <a:pt x="4299" y="623"/>
                      <a:pt x="4291" y="623"/>
                    </a:cubicBezTo>
                    <a:close/>
                    <a:moveTo>
                      <a:pt x="2120" y="553"/>
                    </a:moveTo>
                    <a:cubicBezTo>
                      <a:pt x="2186" y="532"/>
                      <a:pt x="2261" y="510"/>
                      <a:pt x="2347" y="485"/>
                    </a:cubicBezTo>
                    <a:lnTo>
                      <a:pt x="2367" y="479"/>
                    </a:lnTo>
                    <a:cubicBezTo>
                      <a:pt x="2371" y="478"/>
                      <a:pt x="2374" y="477"/>
                      <a:pt x="2378" y="476"/>
                    </a:cubicBezTo>
                    <a:cubicBezTo>
                      <a:pt x="2450" y="455"/>
                      <a:pt x="2525" y="433"/>
                      <a:pt x="2602" y="411"/>
                    </a:cubicBezTo>
                    <a:cubicBezTo>
                      <a:pt x="2580" y="532"/>
                      <a:pt x="2478" y="625"/>
                      <a:pt x="2312" y="625"/>
                    </a:cubicBezTo>
                    <a:cubicBezTo>
                      <a:pt x="2222" y="625"/>
                      <a:pt x="2158" y="597"/>
                      <a:pt x="2120" y="553"/>
                    </a:cubicBezTo>
                    <a:close/>
                    <a:moveTo>
                      <a:pt x="2715" y="379"/>
                    </a:moveTo>
                    <a:cubicBezTo>
                      <a:pt x="2884" y="331"/>
                      <a:pt x="3059" y="281"/>
                      <a:pt x="3228" y="232"/>
                    </a:cubicBezTo>
                    <a:cubicBezTo>
                      <a:pt x="3207" y="329"/>
                      <a:pt x="3127" y="387"/>
                      <a:pt x="2972" y="387"/>
                    </a:cubicBezTo>
                    <a:cubicBezTo>
                      <a:pt x="2940" y="387"/>
                      <a:pt x="2914" y="385"/>
                      <a:pt x="2881" y="380"/>
                    </a:cubicBezTo>
                    <a:lnTo>
                      <a:pt x="2875" y="420"/>
                    </a:lnTo>
                    <a:cubicBezTo>
                      <a:pt x="2869" y="460"/>
                      <a:pt x="2896" y="487"/>
                      <a:pt x="2961" y="487"/>
                    </a:cubicBezTo>
                    <a:cubicBezTo>
                      <a:pt x="2999" y="487"/>
                      <a:pt x="3033" y="477"/>
                      <a:pt x="3074" y="460"/>
                    </a:cubicBezTo>
                    <a:cubicBezTo>
                      <a:pt x="3078" y="458"/>
                      <a:pt x="3089" y="453"/>
                      <a:pt x="3110" y="453"/>
                    </a:cubicBezTo>
                    <a:cubicBezTo>
                      <a:pt x="3161" y="453"/>
                      <a:pt x="3176" y="485"/>
                      <a:pt x="3176" y="511"/>
                    </a:cubicBezTo>
                    <a:cubicBezTo>
                      <a:pt x="3176" y="602"/>
                      <a:pt x="3010" y="625"/>
                      <a:pt x="2930" y="625"/>
                    </a:cubicBezTo>
                    <a:cubicBezTo>
                      <a:pt x="2771" y="625"/>
                      <a:pt x="2693" y="533"/>
                      <a:pt x="2710" y="415"/>
                    </a:cubicBezTo>
                    <a:lnTo>
                      <a:pt x="2715" y="379"/>
                    </a:lnTo>
                    <a:close/>
                    <a:moveTo>
                      <a:pt x="3233" y="188"/>
                    </a:moveTo>
                    <a:cubicBezTo>
                      <a:pt x="3177" y="198"/>
                      <a:pt x="3120" y="209"/>
                      <a:pt x="3062" y="221"/>
                    </a:cubicBezTo>
                    <a:cubicBezTo>
                      <a:pt x="3066" y="211"/>
                      <a:pt x="3068" y="198"/>
                      <a:pt x="3068" y="183"/>
                    </a:cubicBezTo>
                    <a:cubicBezTo>
                      <a:pt x="3068" y="145"/>
                      <a:pt x="3046" y="129"/>
                      <a:pt x="3004" y="129"/>
                    </a:cubicBezTo>
                    <a:cubicBezTo>
                      <a:pt x="2946" y="129"/>
                      <a:pt x="2912" y="159"/>
                      <a:pt x="2905" y="207"/>
                    </a:cubicBezTo>
                    <a:lnTo>
                      <a:pt x="2898" y="255"/>
                    </a:lnTo>
                    <a:cubicBezTo>
                      <a:pt x="2842" y="266"/>
                      <a:pt x="2785" y="279"/>
                      <a:pt x="2727" y="291"/>
                    </a:cubicBezTo>
                    <a:lnTo>
                      <a:pt x="2738" y="214"/>
                    </a:lnTo>
                    <a:cubicBezTo>
                      <a:pt x="2755" y="93"/>
                      <a:pt x="2857" y="1"/>
                      <a:pt x="3023" y="1"/>
                    </a:cubicBezTo>
                    <a:cubicBezTo>
                      <a:pt x="3165" y="1"/>
                      <a:pt x="3233" y="72"/>
                      <a:pt x="3233" y="176"/>
                    </a:cubicBezTo>
                    <a:cubicBezTo>
                      <a:pt x="3233" y="180"/>
                      <a:pt x="3233" y="184"/>
                      <a:pt x="3233" y="188"/>
                    </a:cubicBezTo>
                    <a:close/>
                    <a:moveTo>
                      <a:pt x="2615" y="317"/>
                    </a:moveTo>
                    <a:cubicBezTo>
                      <a:pt x="2559" y="329"/>
                      <a:pt x="2502" y="343"/>
                      <a:pt x="2444" y="356"/>
                    </a:cubicBezTo>
                    <a:lnTo>
                      <a:pt x="2463" y="222"/>
                    </a:lnTo>
                    <a:cubicBezTo>
                      <a:pt x="2470" y="172"/>
                      <a:pt x="2442" y="141"/>
                      <a:pt x="2379" y="141"/>
                    </a:cubicBezTo>
                    <a:cubicBezTo>
                      <a:pt x="2317" y="141"/>
                      <a:pt x="2281" y="172"/>
                      <a:pt x="2274" y="222"/>
                    </a:cubicBezTo>
                    <a:lnTo>
                      <a:pt x="2248" y="402"/>
                    </a:lnTo>
                    <a:lnTo>
                      <a:pt x="2248" y="403"/>
                    </a:lnTo>
                    <a:cubicBezTo>
                      <a:pt x="2193" y="416"/>
                      <a:pt x="2137" y="430"/>
                      <a:pt x="2080" y="444"/>
                    </a:cubicBezTo>
                    <a:cubicBezTo>
                      <a:pt x="2080" y="430"/>
                      <a:pt x="2081" y="416"/>
                      <a:pt x="2083" y="402"/>
                    </a:cubicBezTo>
                    <a:lnTo>
                      <a:pt x="2108" y="223"/>
                    </a:lnTo>
                    <a:cubicBezTo>
                      <a:pt x="2125" y="97"/>
                      <a:pt x="2229" y="0"/>
                      <a:pt x="2400" y="0"/>
                    </a:cubicBezTo>
                    <a:cubicBezTo>
                      <a:pt x="2570" y="0"/>
                      <a:pt x="2645" y="97"/>
                      <a:pt x="2629" y="223"/>
                    </a:cubicBezTo>
                    <a:lnTo>
                      <a:pt x="2615" y="317"/>
                    </a:lnTo>
                    <a:close/>
                    <a:moveTo>
                      <a:pt x="1976" y="470"/>
                    </a:moveTo>
                    <a:cubicBezTo>
                      <a:pt x="1831" y="507"/>
                      <a:pt x="1687" y="544"/>
                      <a:pt x="1543" y="582"/>
                    </a:cubicBezTo>
                    <a:cubicBezTo>
                      <a:pt x="1486" y="542"/>
                      <a:pt x="1463" y="477"/>
                      <a:pt x="1474" y="402"/>
                    </a:cubicBezTo>
                    <a:lnTo>
                      <a:pt x="1499" y="223"/>
                    </a:lnTo>
                    <a:cubicBezTo>
                      <a:pt x="1517" y="97"/>
                      <a:pt x="1620" y="0"/>
                      <a:pt x="1790" y="0"/>
                    </a:cubicBezTo>
                    <a:cubicBezTo>
                      <a:pt x="1935" y="0"/>
                      <a:pt x="2006" y="75"/>
                      <a:pt x="2006" y="160"/>
                    </a:cubicBezTo>
                    <a:cubicBezTo>
                      <a:pt x="2006" y="224"/>
                      <a:pt x="1976" y="272"/>
                      <a:pt x="1877" y="309"/>
                    </a:cubicBezTo>
                    <a:cubicBezTo>
                      <a:pt x="1944" y="337"/>
                      <a:pt x="1981" y="375"/>
                      <a:pt x="1981" y="432"/>
                    </a:cubicBezTo>
                    <a:cubicBezTo>
                      <a:pt x="1981" y="445"/>
                      <a:pt x="1979" y="458"/>
                      <a:pt x="1976" y="470"/>
                    </a:cubicBezTo>
                    <a:close/>
                    <a:moveTo>
                      <a:pt x="0" y="625"/>
                    </a:moveTo>
                    <a:lnTo>
                      <a:pt x="34" y="482"/>
                    </a:lnTo>
                    <a:cubicBezTo>
                      <a:pt x="86" y="477"/>
                      <a:pt x="118" y="447"/>
                      <a:pt x="124" y="402"/>
                    </a:cubicBezTo>
                    <a:lnTo>
                      <a:pt x="149" y="222"/>
                    </a:lnTo>
                    <a:cubicBezTo>
                      <a:pt x="154" y="188"/>
                      <a:pt x="142" y="163"/>
                      <a:pt x="114" y="150"/>
                    </a:cubicBezTo>
                    <a:lnTo>
                      <a:pt x="149" y="5"/>
                    </a:lnTo>
                    <a:cubicBezTo>
                      <a:pt x="275" y="26"/>
                      <a:pt x="329" y="114"/>
                      <a:pt x="315" y="223"/>
                    </a:cubicBezTo>
                    <a:lnTo>
                      <a:pt x="290" y="402"/>
                    </a:lnTo>
                    <a:cubicBezTo>
                      <a:pt x="272" y="527"/>
                      <a:pt x="169" y="624"/>
                      <a:pt x="0" y="625"/>
                    </a:cubicBezTo>
                    <a:close/>
                    <a:moveTo>
                      <a:pt x="853" y="256"/>
                    </a:moveTo>
                    <a:cubicBezTo>
                      <a:pt x="853" y="217"/>
                      <a:pt x="819" y="183"/>
                      <a:pt x="774" y="183"/>
                    </a:cubicBezTo>
                    <a:lnTo>
                      <a:pt x="476" y="183"/>
                    </a:lnTo>
                    <a:cubicBezTo>
                      <a:pt x="430" y="183"/>
                      <a:pt x="395" y="217"/>
                      <a:pt x="395" y="256"/>
                    </a:cubicBezTo>
                    <a:cubicBezTo>
                      <a:pt x="395" y="298"/>
                      <a:pt x="430" y="330"/>
                      <a:pt x="476" y="330"/>
                    </a:cubicBezTo>
                    <a:lnTo>
                      <a:pt x="774" y="330"/>
                    </a:lnTo>
                    <a:cubicBezTo>
                      <a:pt x="819" y="330"/>
                      <a:pt x="853" y="298"/>
                      <a:pt x="853" y="256"/>
                    </a:cubicBezTo>
                    <a:close/>
                    <a:moveTo>
                      <a:pt x="925" y="395"/>
                    </a:moveTo>
                    <a:cubicBezTo>
                      <a:pt x="907" y="524"/>
                      <a:pt x="971" y="625"/>
                      <a:pt x="1140" y="625"/>
                    </a:cubicBezTo>
                    <a:cubicBezTo>
                      <a:pt x="1216" y="625"/>
                      <a:pt x="1362" y="605"/>
                      <a:pt x="1362" y="512"/>
                    </a:cubicBezTo>
                    <a:cubicBezTo>
                      <a:pt x="1362" y="487"/>
                      <a:pt x="1348" y="459"/>
                      <a:pt x="1294" y="459"/>
                    </a:cubicBezTo>
                    <a:cubicBezTo>
                      <a:pt x="1277" y="459"/>
                      <a:pt x="1268" y="461"/>
                      <a:pt x="1255" y="466"/>
                    </a:cubicBezTo>
                    <a:cubicBezTo>
                      <a:pt x="1230" y="476"/>
                      <a:pt x="1207" y="487"/>
                      <a:pt x="1170" y="487"/>
                    </a:cubicBezTo>
                    <a:cubicBezTo>
                      <a:pt x="1104" y="487"/>
                      <a:pt x="1083" y="452"/>
                      <a:pt x="1091" y="395"/>
                    </a:cubicBezTo>
                    <a:lnTo>
                      <a:pt x="1114" y="233"/>
                    </a:lnTo>
                    <a:cubicBezTo>
                      <a:pt x="1122" y="176"/>
                      <a:pt x="1153" y="141"/>
                      <a:pt x="1219" y="141"/>
                    </a:cubicBezTo>
                    <a:cubicBezTo>
                      <a:pt x="1256" y="141"/>
                      <a:pt x="1273" y="152"/>
                      <a:pt x="1297" y="162"/>
                    </a:cubicBezTo>
                    <a:cubicBezTo>
                      <a:pt x="1313" y="168"/>
                      <a:pt x="1324" y="169"/>
                      <a:pt x="1336" y="169"/>
                    </a:cubicBezTo>
                    <a:cubicBezTo>
                      <a:pt x="1405" y="169"/>
                      <a:pt x="1420" y="128"/>
                      <a:pt x="1420" y="98"/>
                    </a:cubicBezTo>
                    <a:cubicBezTo>
                      <a:pt x="1420" y="19"/>
                      <a:pt x="1296" y="3"/>
                      <a:pt x="1229" y="3"/>
                    </a:cubicBezTo>
                    <a:cubicBezTo>
                      <a:pt x="1057" y="3"/>
                      <a:pt x="966" y="104"/>
                      <a:pt x="948" y="233"/>
                    </a:cubicBezTo>
                    <a:lnTo>
                      <a:pt x="925" y="395"/>
                    </a:lnTo>
                    <a:close/>
                    <a:moveTo>
                      <a:pt x="1721" y="491"/>
                    </a:moveTo>
                    <a:cubicBezTo>
                      <a:pt x="1651" y="491"/>
                      <a:pt x="1632" y="452"/>
                      <a:pt x="1639" y="402"/>
                    </a:cubicBezTo>
                    <a:lnTo>
                      <a:pt x="1644" y="366"/>
                    </a:lnTo>
                    <a:lnTo>
                      <a:pt x="1742" y="366"/>
                    </a:lnTo>
                    <a:cubicBezTo>
                      <a:pt x="1805" y="366"/>
                      <a:pt x="1818" y="393"/>
                      <a:pt x="1818" y="418"/>
                    </a:cubicBezTo>
                    <a:cubicBezTo>
                      <a:pt x="1818" y="470"/>
                      <a:pt x="1775" y="491"/>
                      <a:pt x="1721" y="491"/>
                    </a:cubicBezTo>
                    <a:close/>
                    <a:moveTo>
                      <a:pt x="1664" y="222"/>
                    </a:moveTo>
                    <a:cubicBezTo>
                      <a:pt x="1671" y="172"/>
                      <a:pt x="1704" y="135"/>
                      <a:pt x="1769" y="135"/>
                    </a:cubicBezTo>
                    <a:cubicBezTo>
                      <a:pt x="1811" y="135"/>
                      <a:pt x="1838" y="152"/>
                      <a:pt x="1838" y="189"/>
                    </a:cubicBezTo>
                    <a:cubicBezTo>
                      <a:pt x="1838" y="225"/>
                      <a:pt x="1819" y="254"/>
                      <a:pt x="1759" y="254"/>
                    </a:cubicBezTo>
                    <a:lnTo>
                      <a:pt x="1659" y="254"/>
                    </a:lnTo>
                    <a:lnTo>
                      <a:pt x="1664" y="22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grpSp>
      </p:grpSp>
      <p:sp>
        <p:nvSpPr>
          <p:cNvPr id="28" name="Parallelogram 27"/>
          <p:cNvSpPr/>
          <p:nvPr userDrawn="1"/>
        </p:nvSpPr>
        <p:spPr>
          <a:xfrm>
            <a:off x="11272268" y="5135745"/>
            <a:ext cx="2075071" cy="1337900"/>
          </a:xfrm>
          <a:prstGeom prst="parallelogram">
            <a:avLst>
              <a:gd name="adj" fmla="val 23861"/>
            </a:avLst>
          </a:prstGeom>
          <a:solidFill>
            <a:srgbClr val="D9DBD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2" name="Parallelogram 11"/>
          <p:cNvSpPr/>
          <p:nvPr userDrawn="1"/>
        </p:nvSpPr>
        <p:spPr>
          <a:xfrm>
            <a:off x="1417770" y="-3145300"/>
            <a:ext cx="1314023" cy="5438671"/>
          </a:xfrm>
          <a:prstGeom prst="parallelogram">
            <a:avLst>
              <a:gd name="adj" fmla="val 93522"/>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3" name="Parallelogram 12"/>
          <p:cNvSpPr/>
          <p:nvPr userDrawn="1"/>
        </p:nvSpPr>
        <p:spPr>
          <a:xfrm>
            <a:off x="454997" y="-462786"/>
            <a:ext cx="1419309" cy="2146925"/>
          </a:xfrm>
          <a:prstGeom prst="parallelogram">
            <a:avLst>
              <a:gd name="adj" fmla="val 34882"/>
            </a:avLst>
          </a:prstGeom>
          <a:solidFill>
            <a:srgbClr val="D9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3" name="Parallelogram 22"/>
          <p:cNvSpPr/>
          <p:nvPr userDrawn="1"/>
        </p:nvSpPr>
        <p:spPr>
          <a:xfrm>
            <a:off x="10839185" y="4648200"/>
            <a:ext cx="712002" cy="2304305"/>
          </a:xfrm>
          <a:prstGeom prst="parallelogram">
            <a:avLst>
              <a:gd name="adj" fmla="val 77028"/>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9" name="Rectangle 18"/>
          <p:cNvSpPr/>
          <p:nvPr userDrawn="1"/>
        </p:nvSpPr>
        <p:spPr>
          <a:xfrm>
            <a:off x="0" y="0"/>
            <a:ext cx="1219358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0" name="Title 1"/>
          <p:cNvSpPr>
            <a:spLocks noGrp="1"/>
          </p:cNvSpPr>
          <p:nvPr>
            <p:ph type="ctrTitle" hasCustomPrompt="1"/>
          </p:nvPr>
        </p:nvSpPr>
        <p:spPr>
          <a:xfrm>
            <a:off x="1293524" y="4128220"/>
            <a:ext cx="9615262" cy="1739181"/>
          </a:xfrm>
        </p:spPr>
        <p:txBody>
          <a:bodyPr>
            <a:normAutofit/>
            <a:scene3d>
              <a:camera prst="orthographicFront"/>
              <a:lightRig rig="soft" dir="tl">
                <a:rot lat="0" lon="0" rev="0"/>
              </a:lightRig>
            </a:scene3d>
            <a:sp3d extrusionH="38100" prstMaterial="metal">
              <a:bevelT w="38100" h="19050"/>
              <a:contourClr>
                <a:schemeClr val="accent2">
                  <a:tint val="20000"/>
                </a:schemeClr>
              </a:contourClr>
            </a:sp3d>
          </a:bodyPr>
          <a:lstStyle>
            <a:lvl1pPr>
              <a:defRPr kumimoji="0" lang="en-US" sz="4800" b="0" kern="1200" cap="none" spc="50" dirty="0">
                <a:ln w="11430">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p>
        </p:txBody>
      </p:sp>
      <p:sp>
        <p:nvSpPr>
          <p:cNvPr id="21" name="Subtitle 2"/>
          <p:cNvSpPr>
            <a:spLocks noGrp="1"/>
          </p:cNvSpPr>
          <p:nvPr>
            <p:ph type="subTitle" idx="1"/>
          </p:nvPr>
        </p:nvSpPr>
        <p:spPr>
          <a:xfrm>
            <a:off x="1293524" y="5933535"/>
            <a:ext cx="9615262" cy="540110"/>
          </a:xfrm>
        </p:spPr>
        <p:txBody>
          <a:bodyPr>
            <a:noAutofit/>
          </a:bodyPr>
          <a:lstStyle>
            <a:lvl1pPr marL="0" indent="0" algn="ctr" defTabSz="914400" rtl="0" eaLnBrk="1" latinLnBrk="0" hangingPunct="1">
              <a:spcBef>
                <a:spcPct val="0"/>
              </a:spcBef>
              <a:buNone/>
              <a:defRPr kumimoji="0" lang="en-US" sz="3200" b="0" kern="1200" cap="none" spc="50" dirty="0">
                <a:ln w="11430">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5" name="Group 14"/>
          <p:cNvGrpSpPr/>
          <p:nvPr userDrawn="1"/>
        </p:nvGrpSpPr>
        <p:grpSpPr>
          <a:xfrm>
            <a:off x="3186364" y="926199"/>
            <a:ext cx="5819273" cy="1179091"/>
            <a:chOff x="6931819" y="-1054294"/>
            <a:chExt cx="3884612" cy="787400"/>
          </a:xfrm>
        </p:grpSpPr>
        <p:sp>
          <p:nvSpPr>
            <p:cNvPr id="16" name="Freeform 5"/>
            <p:cNvSpPr>
              <a:spLocks noEditPoints="1"/>
            </p:cNvSpPr>
            <p:nvPr userDrawn="1"/>
          </p:nvSpPr>
          <p:spPr bwMode="auto">
            <a:xfrm>
              <a:off x="6931819" y="-1054294"/>
              <a:ext cx="3884612" cy="787400"/>
            </a:xfrm>
            <a:custGeom>
              <a:avLst/>
              <a:gdLst>
                <a:gd name="T0" fmla="*/ 1104 w 10776"/>
                <a:gd name="T1" fmla="*/ 0 h 2155"/>
                <a:gd name="T2" fmla="*/ 0 w 10776"/>
                <a:gd name="T3" fmla="*/ 1678 h 2155"/>
                <a:gd name="T4" fmla="*/ 247 w 10776"/>
                <a:gd name="T5" fmla="*/ 1678 h 2155"/>
                <a:gd name="T6" fmla="*/ 1524 w 10776"/>
                <a:gd name="T7" fmla="*/ 1147 h 2155"/>
                <a:gd name="T8" fmla="*/ 10537 w 10776"/>
                <a:gd name="T9" fmla="*/ 1349 h 2155"/>
                <a:gd name="T10" fmla="*/ 9868 w 10776"/>
                <a:gd name="T11" fmla="*/ 621 h 2155"/>
                <a:gd name="T12" fmla="*/ 9556 w 10776"/>
                <a:gd name="T13" fmla="*/ 1349 h 2155"/>
                <a:gd name="T14" fmla="*/ 10250 w 10776"/>
                <a:gd name="T15" fmla="*/ 1530 h 2155"/>
                <a:gd name="T16" fmla="*/ 10776 w 10776"/>
                <a:gd name="T17" fmla="*/ 1349 h 2155"/>
                <a:gd name="T18" fmla="*/ 9866 w 10776"/>
                <a:gd name="T19" fmla="*/ 1796 h 2155"/>
                <a:gd name="T20" fmla="*/ 9322 w 10776"/>
                <a:gd name="T21" fmla="*/ 817 h 2155"/>
                <a:gd name="T22" fmla="*/ 10256 w 10776"/>
                <a:gd name="T23" fmla="*/ 354 h 2155"/>
                <a:gd name="T24" fmla="*/ 8383 w 10776"/>
                <a:gd name="T25" fmla="*/ 1520 h 2155"/>
                <a:gd name="T26" fmla="*/ 8057 w 10776"/>
                <a:gd name="T27" fmla="*/ 620 h 2155"/>
                <a:gd name="T28" fmla="*/ 7381 w 10776"/>
                <a:gd name="T29" fmla="*/ 797 h 2155"/>
                <a:gd name="T30" fmla="*/ 8383 w 10776"/>
                <a:gd name="T31" fmla="*/ 1520 h 2155"/>
                <a:gd name="T32" fmla="*/ 8006 w 10776"/>
                <a:gd name="T33" fmla="*/ 2155 h 2155"/>
                <a:gd name="T34" fmla="*/ 7820 w 10776"/>
                <a:gd name="T35" fmla="*/ 2006 h 2155"/>
                <a:gd name="T36" fmla="*/ 8272 w 10776"/>
                <a:gd name="T37" fmla="*/ 1861 h 2155"/>
                <a:gd name="T38" fmla="*/ 7361 w 10776"/>
                <a:gd name="T39" fmla="*/ 1708 h 2155"/>
                <a:gd name="T40" fmla="*/ 7320 w 10776"/>
                <a:gd name="T41" fmla="*/ 455 h 2155"/>
                <a:gd name="T42" fmla="*/ 8398 w 10776"/>
                <a:gd name="T43" fmla="*/ 437 h 2155"/>
                <a:gd name="T44" fmla="*/ 6916 w 10776"/>
                <a:gd name="T45" fmla="*/ 1678 h 2155"/>
                <a:gd name="T46" fmla="*/ 6683 w 10776"/>
                <a:gd name="T47" fmla="*/ 1678 h 2155"/>
                <a:gd name="T48" fmla="*/ 6828 w 10776"/>
                <a:gd name="T49" fmla="*/ 470 h 2155"/>
                <a:gd name="T50" fmla="*/ 4760 w 10776"/>
                <a:gd name="T51" fmla="*/ 621 h 2155"/>
                <a:gd name="T52" fmla="*/ 4484 w 10776"/>
                <a:gd name="T53" fmla="*/ 800 h 2155"/>
                <a:gd name="T54" fmla="*/ 5165 w 10776"/>
                <a:gd name="T55" fmla="*/ 928 h 2155"/>
                <a:gd name="T56" fmla="*/ 5135 w 10776"/>
                <a:gd name="T57" fmla="*/ 1796 h 2155"/>
                <a:gd name="T58" fmla="*/ 4255 w 10776"/>
                <a:gd name="T59" fmla="*/ 1649 h 2155"/>
                <a:gd name="T60" fmla="*/ 5356 w 10776"/>
                <a:gd name="T61" fmla="*/ 1384 h 2155"/>
                <a:gd name="T62" fmla="*/ 4774 w 10776"/>
                <a:gd name="T63" fmla="*/ 1199 h 2155"/>
                <a:gd name="T64" fmla="*/ 4249 w 10776"/>
                <a:gd name="T65" fmla="*/ 724 h 2155"/>
                <a:gd name="T66" fmla="*/ 5800 w 10776"/>
                <a:gd name="T67" fmla="*/ 117 h 2155"/>
                <a:gd name="T68" fmla="*/ 6034 w 10776"/>
                <a:gd name="T69" fmla="*/ 117 h 2155"/>
                <a:gd name="T70" fmla="*/ 6494 w 10776"/>
                <a:gd name="T71" fmla="*/ 482 h 2155"/>
                <a:gd name="T72" fmla="*/ 6034 w 10776"/>
                <a:gd name="T73" fmla="*/ 618 h 2155"/>
                <a:gd name="T74" fmla="*/ 5887 w 10776"/>
                <a:gd name="T75" fmla="*/ 1796 h 2155"/>
                <a:gd name="T76" fmla="*/ 4760 w 10776"/>
                <a:gd name="T77" fmla="*/ 621 h 2155"/>
                <a:gd name="T78" fmla="*/ 3739 w 10776"/>
                <a:gd name="T79" fmla="*/ 652 h 2155"/>
                <a:gd name="T80" fmla="*/ 2863 w 10776"/>
                <a:gd name="T81" fmla="*/ 790 h 2155"/>
                <a:gd name="T82" fmla="*/ 4103 w 10776"/>
                <a:gd name="T83" fmla="*/ 1100 h 2155"/>
                <a:gd name="T84" fmla="*/ 3175 w 10776"/>
                <a:gd name="T85" fmla="*/ 1530 h 2155"/>
                <a:gd name="T86" fmla="*/ 3437 w 10776"/>
                <a:gd name="T87" fmla="*/ 1678 h 2155"/>
                <a:gd name="T88" fmla="*/ 2833 w 10776"/>
                <a:gd name="T89" fmla="*/ 1716 h 2155"/>
                <a:gd name="T90" fmla="*/ 2831 w 10776"/>
                <a:gd name="T91" fmla="*/ 439 h 2155"/>
                <a:gd name="T92" fmla="*/ 3934 w 10776"/>
                <a:gd name="T93" fmla="*/ 434 h 2155"/>
                <a:gd name="T94" fmla="*/ 2556 w 10776"/>
                <a:gd name="T95" fmla="*/ 504 h 2155"/>
                <a:gd name="T96" fmla="*/ 2097 w 10776"/>
                <a:gd name="T97" fmla="*/ 801 h 2155"/>
                <a:gd name="T98" fmla="*/ 1946 w 10776"/>
                <a:gd name="T99" fmla="*/ 1796 h 2155"/>
                <a:gd name="T100" fmla="*/ 2039 w 10776"/>
                <a:gd name="T101" fmla="*/ 442 h 2155"/>
                <a:gd name="T102" fmla="*/ 2556 w 10776"/>
                <a:gd name="T103" fmla="*/ 472 h 2155"/>
                <a:gd name="T104" fmla="*/ 9003 w 10776"/>
                <a:gd name="T105" fmla="*/ 1796 h 2155"/>
                <a:gd name="T106" fmla="*/ 8858 w 10776"/>
                <a:gd name="T107" fmla="*/ 587 h 2155"/>
                <a:gd name="T108" fmla="*/ 9091 w 10776"/>
                <a:gd name="T109" fmla="*/ 587 h 2155"/>
                <a:gd name="T110" fmla="*/ 1385 w 10776"/>
                <a:gd name="T111" fmla="*/ 297 h 2155"/>
                <a:gd name="T112" fmla="*/ 1385 w 10776"/>
                <a:gd name="T113" fmla="*/ 933 h 2155"/>
                <a:gd name="T114" fmla="*/ 247 w 10776"/>
                <a:gd name="T115" fmla="*/ 264 h 2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76" h="2155">
                  <a:moveTo>
                    <a:pt x="1727" y="485"/>
                  </a:moveTo>
                  <a:cubicBezTo>
                    <a:pt x="1727" y="303"/>
                    <a:pt x="1660" y="167"/>
                    <a:pt x="1524" y="84"/>
                  </a:cubicBezTo>
                  <a:cubicBezTo>
                    <a:pt x="1426" y="25"/>
                    <a:pt x="1258" y="0"/>
                    <a:pt x="1104" y="0"/>
                  </a:cubicBezTo>
                  <a:lnTo>
                    <a:pt x="86" y="0"/>
                  </a:lnTo>
                  <a:cubicBezTo>
                    <a:pt x="29" y="0"/>
                    <a:pt x="0" y="39"/>
                    <a:pt x="0" y="117"/>
                  </a:cubicBezTo>
                  <a:lnTo>
                    <a:pt x="0" y="1678"/>
                  </a:lnTo>
                  <a:cubicBezTo>
                    <a:pt x="0" y="1757"/>
                    <a:pt x="29" y="1796"/>
                    <a:pt x="86" y="1796"/>
                  </a:cubicBezTo>
                  <a:lnTo>
                    <a:pt x="160" y="1796"/>
                  </a:lnTo>
                  <a:cubicBezTo>
                    <a:pt x="218" y="1796"/>
                    <a:pt x="247" y="1757"/>
                    <a:pt x="247" y="1678"/>
                  </a:cubicBezTo>
                  <a:lnTo>
                    <a:pt x="247" y="1231"/>
                  </a:lnTo>
                  <a:lnTo>
                    <a:pt x="1104" y="1231"/>
                  </a:lnTo>
                  <a:cubicBezTo>
                    <a:pt x="1258" y="1231"/>
                    <a:pt x="1426" y="1207"/>
                    <a:pt x="1524" y="1147"/>
                  </a:cubicBezTo>
                  <a:cubicBezTo>
                    <a:pt x="1660" y="1065"/>
                    <a:pt x="1727" y="961"/>
                    <a:pt x="1727" y="779"/>
                  </a:cubicBezTo>
                  <a:lnTo>
                    <a:pt x="1727" y="485"/>
                  </a:lnTo>
                  <a:close/>
                  <a:moveTo>
                    <a:pt x="10537" y="1349"/>
                  </a:moveTo>
                  <a:lnTo>
                    <a:pt x="10537" y="793"/>
                  </a:lnTo>
                  <a:cubicBezTo>
                    <a:pt x="10537" y="678"/>
                    <a:pt x="10441" y="621"/>
                    <a:pt x="10249" y="621"/>
                  </a:cubicBezTo>
                  <a:lnTo>
                    <a:pt x="9868" y="621"/>
                  </a:lnTo>
                  <a:cubicBezTo>
                    <a:pt x="9799" y="621"/>
                    <a:pt x="9736" y="632"/>
                    <a:pt x="9681" y="655"/>
                  </a:cubicBezTo>
                  <a:cubicBezTo>
                    <a:pt x="9598" y="690"/>
                    <a:pt x="9556" y="744"/>
                    <a:pt x="9556" y="817"/>
                  </a:cubicBezTo>
                  <a:lnTo>
                    <a:pt x="9556" y="1349"/>
                  </a:lnTo>
                  <a:cubicBezTo>
                    <a:pt x="9556" y="1419"/>
                    <a:pt x="9598" y="1470"/>
                    <a:pt x="9683" y="1500"/>
                  </a:cubicBezTo>
                  <a:cubicBezTo>
                    <a:pt x="9738" y="1520"/>
                    <a:pt x="9800" y="1530"/>
                    <a:pt x="9869" y="1530"/>
                  </a:cubicBezTo>
                  <a:lnTo>
                    <a:pt x="10250" y="1530"/>
                  </a:lnTo>
                  <a:cubicBezTo>
                    <a:pt x="10311" y="1530"/>
                    <a:pt x="10368" y="1519"/>
                    <a:pt x="10423" y="1496"/>
                  </a:cubicBezTo>
                  <a:cubicBezTo>
                    <a:pt x="10499" y="1463"/>
                    <a:pt x="10537" y="1415"/>
                    <a:pt x="10537" y="1349"/>
                  </a:cubicBezTo>
                  <a:close/>
                  <a:moveTo>
                    <a:pt x="10776" y="1349"/>
                  </a:moveTo>
                  <a:cubicBezTo>
                    <a:pt x="10776" y="1515"/>
                    <a:pt x="10713" y="1638"/>
                    <a:pt x="10589" y="1716"/>
                  </a:cubicBezTo>
                  <a:cubicBezTo>
                    <a:pt x="10503" y="1769"/>
                    <a:pt x="10392" y="1796"/>
                    <a:pt x="10256" y="1796"/>
                  </a:cubicBezTo>
                  <a:lnTo>
                    <a:pt x="9866" y="1796"/>
                  </a:lnTo>
                  <a:cubicBezTo>
                    <a:pt x="9614" y="1796"/>
                    <a:pt x="9448" y="1712"/>
                    <a:pt x="9366" y="1543"/>
                  </a:cubicBezTo>
                  <a:cubicBezTo>
                    <a:pt x="9337" y="1482"/>
                    <a:pt x="9322" y="1418"/>
                    <a:pt x="9322" y="1349"/>
                  </a:cubicBezTo>
                  <a:lnTo>
                    <a:pt x="9322" y="817"/>
                  </a:lnTo>
                  <a:cubicBezTo>
                    <a:pt x="9322" y="700"/>
                    <a:pt x="9362" y="598"/>
                    <a:pt x="9443" y="512"/>
                  </a:cubicBezTo>
                  <a:cubicBezTo>
                    <a:pt x="9542" y="406"/>
                    <a:pt x="9683" y="354"/>
                    <a:pt x="9865" y="354"/>
                  </a:cubicBezTo>
                  <a:lnTo>
                    <a:pt x="10256" y="354"/>
                  </a:lnTo>
                  <a:cubicBezTo>
                    <a:pt x="10603" y="354"/>
                    <a:pt x="10776" y="507"/>
                    <a:pt x="10776" y="814"/>
                  </a:cubicBezTo>
                  <a:lnTo>
                    <a:pt x="10776" y="1349"/>
                  </a:lnTo>
                  <a:close/>
                  <a:moveTo>
                    <a:pt x="8383" y="1520"/>
                  </a:moveTo>
                  <a:lnTo>
                    <a:pt x="8383" y="820"/>
                  </a:lnTo>
                  <a:cubicBezTo>
                    <a:pt x="8383" y="747"/>
                    <a:pt x="8339" y="693"/>
                    <a:pt x="8251" y="657"/>
                  </a:cubicBezTo>
                  <a:cubicBezTo>
                    <a:pt x="8190" y="632"/>
                    <a:pt x="8125" y="620"/>
                    <a:pt x="8057" y="620"/>
                  </a:cubicBezTo>
                  <a:lnTo>
                    <a:pt x="7686" y="620"/>
                  </a:lnTo>
                  <a:cubicBezTo>
                    <a:pt x="7600" y="620"/>
                    <a:pt x="7537" y="626"/>
                    <a:pt x="7498" y="638"/>
                  </a:cubicBezTo>
                  <a:cubicBezTo>
                    <a:pt x="7420" y="663"/>
                    <a:pt x="7381" y="716"/>
                    <a:pt x="7381" y="797"/>
                  </a:cubicBezTo>
                  <a:lnTo>
                    <a:pt x="7381" y="1335"/>
                  </a:lnTo>
                  <a:cubicBezTo>
                    <a:pt x="7381" y="1458"/>
                    <a:pt x="7497" y="1520"/>
                    <a:pt x="7730" y="1520"/>
                  </a:cubicBezTo>
                  <a:lnTo>
                    <a:pt x="8383" y="1520"/>
                  </a:lnTo>
                  <a:close/>
                  <a:moveTo>
                    <a:pt x="8620" y="1749"/>
                  </a:moveTo>
                  <a:cubicBezTo>
                    <a:pt x="8620" y="1915"/>
                    <a:pt x="8544" y="2004"/>
                    <a:pt x="8389" y="2081"/>
                  </a:cubicBezTo>
                  <a:cubicBezTo>
                    <a:pt x="8281" y="2135"/>
                    <a:pt x="8152" y="2155"/>
                    <a:pt x="8006" y="2155"/>
                  </a:cubicBezTo>
                  <a:lnTo>
                    <a:pt x="7907" y="2155"/>
                  </a:lnTo>
                  <a:cubicBezTo>
                    <a:pt x="7849" y="2155"/>
                    <a:pt x="7820" y="2116"/>
                    <a:pt x="7820" y="2038"/>
                  </a:cubicBezTo>
                  <a:lnTo>
                    <a:pt x="7820" y="2006"/>
                  </a:lnTo>
                  <a:cubicBezTo>
                    <a:pt x="7820" y="1928"/>
                    <a:pt x="7849" y="1889"/>
                    <a:pt x="7907" y="1889"/>
                  </a:cubicBezTo>
                  <a:lnTo>
                    <a:pt x="8078" y="1889"/>
                  </a:lnTo>
                  <a:cubicBezTo>
                    <a:pt x="8119" y="1889"/>
                    <a:pt x="8217" y="1881"/>
                    <a:pt x="8272" y="1861"/>
                  </a:cubicBezTo>
                  <a:cubicBezTo>
                    <a:pt x="8328" y="1840"/>
                    <a:pt x="8379" y="1816"/>
                    <a:pt x="8379" y="1785"/>
                  </a:cubicBezTo>
                  <a:lnTo>
                    <a:pt x="7735" y="1785"/>
                  </a:lnTo>
                  <a:cubicBezTo>
                    <a:pt x="7585" y="1785"/>
                    <a:pt x="7460" y="1759"/>
                    <a:pt x="7361" y="1708"/>
                  </a:cubicBezTo>
                  <a:cubicBezTo>
                    <a:pt x="7218" y="1633"/>
                    <a:pt x="7147" y="1510"/>
                    <a:pt x="7147" y="1339"/>
                  </a:cubicBezTo>
                  <a:lnTo>
                    <a:pt x="7147" y="804"/>
                  </a:lnTo>
                  <a:cubicBezTo>
                    <a:pt x="7147" y="652"/>
                    <a:pt x="7205" y="536"/>
                    <a:pt x="7320" y="455"/>
                  </a:cubicBezTo>
                  <a:cubicBezTo>
                    <a:pt x="7417" y="387"/>
                    <a:pt x="7534" y="354"/>
                    <a:pt x="7673" y="354"/>
                  </a:cubicBezTo>
                  <a:lnTo>
                    <a:pt x="8018" y="354"/>
                  </a:lnTo>
                  <a:cubicBezTo>
                    <a:pt x="8166" y="354"/>
                    <a:pt x="8293" y="381"/>
                    <a:pt x="8398" y="437"/>
                  </a:cubicBezTo>
                  <a:cubicBezTo>
                    <a:pt x="8546" y="515"/>
                    <a:pt x="8620" y="638"/>
                    <a:pt x="8620" y="807"/>
                  </a:cubicBezTo>
                  <a:lnTo>
                    <a:pt x="8620" y="1749"/>
                  </a:lnTo>
                  <a:close/>
                  <a:moveTo>
                    <a:pt x="6916" y="1678"/>
                  </a:moveTo>
                  <a:cubicBezTo>
                    <a:pt x="6916" y="1757"/>
                    <a:pt x="6887" y="1796"/>
                    <a:pt x="6828" y="1796"/>
                  </a:cubicBezTo>
                  <a:lnTo>
                    <a:pt x="6770" y="1796"/>
                  </a:lnTo>
                  <a:cubicBezTo>
                    <a:pt x="6712" y="1796"/>
                    <a:pt x="6683" y="1757"/>
                    <a:pt x="6683" y="1678"/>
                  </a:cubicBezTo>
                  <a:lnTo>
                    <a:pt x="6683" y="587"/>
                  </a:lnTo>
                  <a:cubicBezTo>
                    <a:pt x="6683" y="509"/>
                    <a:pt x="6712" y="470"/>
                    <a:pt x="6770" y="470"/>
                  </a:cubicBezTo>
                  <a:lnTo>
                    <a:pt x="6828" y="470"/>
                  </a:lnTo>
                  <a:cubicBezTo>
                    <a:pt x="6887" y="470"/>
                    <a:pt x="6916" y="509"/>
                    <a:pt x="6916" y="587"/>
                  </a:cubicBezTo>
                  <a:lnTo>
                    <a:pt x="6916" y="1678"/>
                  </a:lnTo>
                  <a:close/>
                  <a:moveTo>
                    <a:pt x="4760" y="621"/>
                  </a:moveTo>
                  <a:cubicBezTo>
                    <a:pt x="4671" y="621"/>
                    <a:pt x="4618" y="623"/>
                    <a:pt x="4601" y="625"/>
                  </a:cubicBezTo>
                  <a:cubicBezTo>
                    <a:pt x="4523" y="639"/>
                    <a:pt x="4484" y="672"/>
                    <a:pt x="4484" y="724"/>
                  </a:cubicBezTo>
                  <a:lnTo>
                    <a:pt x="4484" y="800"/>
                  </a:lnTo>
                  <a:cubicBezTo>
                    <a:pt x="4484" y="851"/>
                    <a:pt x="4510" y="886"/>
                    <a:pt x="4562" y="905"/>
                  </a:cubicBezTo>
                  <a:cubicBezTo>
                    <a:pt x="4603" y="921"/>
                    <a:pt x="4675" y="928"/>
                    <a:pt x="4777" y="928"/>
                  </a:cubicBezTo>
                  <a:lnTo>
                    <a:pt x="5165" y="928"/>
                  </a:lnTo>
                  <a:cubicBezTo>
                    <a:pt x="5455" y="928"/>
                    <a:pt x="5599" y="1059"/>
                    <a:pt x="5599" y="1319"/>
                  </a:cubicBezTo>
                  <a:lnTo>
                    <a:pt x="5599" y="1384"/>
                  </a:lnTo>
                  <a:cubicBezTo>
                    <a:pt x="5599" y="1659"/>
                    <a:pt x="5444" y="1796"/>
                    <a:pt x="5135" y="1796"/>
                  </a:cubicBezTo>
                  <a:lnTo>
                    <a:pt x="4341" y="1796"/>
                  </a:lnTo>
                  <a:cubicBezTo>
                    <a:pt x="4284" y="1796"/>
                    <a:pt x="4255" y="1757"/>
                    <a:pt x="4255" y="1678"/>
                  </a:cubicBezTo>
                  <a:lnTo>
                    <a:pt x="4255" y="1649"/>
                  </a:lnTo>
                  <a:cubicBezTo>
                    <a:pt x="4255" y="1570"/>
                    <a:pt x="4284" y="1530"/>
                    <a:pt x="4341" y="1530"/>
                  </a:cubicBezTo>
                  <a:lnTo>
                    <a:pt x="5137" y="1530"/>
                  </a:lnTo>
                  <a:cubicBezTo>
                    <a:pt x="5283" y="1530"/>
                    <a:pt x="5356" y="1481"/>
                    <a:pt x="5356" y="1384"/>
                  </a:cubicBezTo>
                  <a:lnTo>
                    <a:pt x="5356" y="1330"/>
                  </a:lnTo>
                  <a:cubicBezTo>
                    <a:pt x="5356" y="1243"/>
                    <a:pt x="5289" y="1199"/>
                    <a:pt x="5155" y="1199"/>
                  </a:cubicBezTo>
                  <a:lnTo>
                    <a:pt x="4774" y="1199"/>
                  </a:lnTo>
                  <a:cubicBezTo>
                    <a:pt x="4626" y="1199"/>
                    <a:pt x="4513" y="1179"/>
                    <a:pt x="4435" y="1140"/>
                  </a:cubicBezTo>
                  <a:cubicBezTo>
                    <a:pt x="4311" y="1078"/>
                    <a:pt x="4249" y="966"/>
                    <a:pt x="4249" y="803"/>
                  </a:cubicBezTo>
                  <a:lnTo>
                    <a:pt x="4249" y="724"/>
                  </a:lnTo>
                  <a:cubicBezTo>
                    <a:pt x="4249" y="477"/>
                    <a:pt x="4418" y="354"/>
                    <a:pt x="4755" y="354"/>
                  </a:cubicBezTo>
                  <a:lnTo>
                    <a:pt x="5800" y="354"/>
                  </a:lnTo>
                  <a:lnTo>
                    <a:pt x="5800" y="117"/>
                  </a:lnTo>
                  <a:cubicBezTo>
                    <a:pt x="5800" y="39"/>
                    <a:pt x="5829" y="0"/>
                    <a:pt x="5887" y="0"/>
                  </a:cubicBezTo>
                  <a:lnTo>
                    <a:pt x="5948" y="0"/>
                  </a:lnTo>
                  <a:cubicBezTo>
                    <a:pt x="6006" y="0"/>
                    <a:pt x="6034" y="39"/>
                    <a:pt x="6034" y="117"/>
                  </a:cubicBezTo>
                  <a:lnTo>
                    <a:pt x="6034" y="365"/>
                  </a:lnTo>
                  <a:lnTo>
                    <a:pt x="6406" y="365"/>
                  </a:lnTo>
                  <a:cubicBezTo>
                    <a:pt x="6465" y="365"/>
                    <a:pt x="6494" y="404"/>
                    <a:pt x="6494" y="482"/>
                  </a:cubicBezTo>
                  <a:lnTo>
                    <a:pt x="6494" y="513"/>
                  </a:lnTo>
                  <a:cubicBezTo>
                    <a:pt x="6494" y="592"/>
                    <a:pt x="6465" y="618"/>
                    <a:pt x="6406" y="618"/>
                  </a:cubicBezTo>
                  <a:lnTo>
                    <a:pt x="6034" y="618"/>
                  </a:lnTo>
                  <a:lnTo>
                    <a:pt x="6034" y="1678"/>
                  </a:lnTo>
                  <a:cubicBezTo>
                    <a:pt x="6034" y="1757"/>
                    <a:pt x="6006" y="1796"/>
                    <a:pt x="5948" y="1796"/>
                  </a:cubicBezTo>
                  <a:lnTo>
                    <a:pt x="5887" y="1796"/>
                  </a:lnTo>
                  <a:cubicBezTo>
                    <a:pt x="5829" y="1796"/>
                    <a:pt x="5800" y="1757"/>
                    <a:pt x="5800" y="1678"/>
                  </a:cubicBezTo>
                  <a:lnTo>
                    <a:pt x="5800" y="619"/>
                  </a:lnTo>
                  <a:lnTo>
                    <a:pt x="4760" y="621"/>
                  </a:lnTo>
                  <a:close/>
                  <a:moveTo>
                    <a:pt x="3874" y="956"/>
                  </a:moveTo>
                  <a:lnTo>
                    <a:pt x="3874" y="778"/>
                  </a:lnTo>
                  <a:cubicBezTo>
                    <a:pt x="3874" y="724"/>
                    <a:pt x="3829" y="682"/>
                    <a:pt x="3739" y="652"/>
                  </a:cubicBezTo>
                  <a:cubicBezTo>
                    <a:pt x="3676" y="631"/>
                    <a:pt x="3615" y="621"/>
                    <a:pt x="3557" y="621"/>
                  </a:cubicBezTo>
                  <a:lnTo>
                    <a:pt x="3217" y="621"/>
                  </a:lnTo>
                  <a:cubicBezTo>
                    <a:pt x="2981" y="621"/>
                    <a:pt x="2863" y="677"/>
                    <a:pt x="2863" y="790"/>
                  </a:cubicBezTo>
                  <a:lnTo>
                    <a:pt x="2863" y="956"/>
                  </a:lnTo>
                  <a:lnTo>
                    <a:pt x="3874" y="956"/>
                  </a:lnTo>
                  <a:close/>
                  <a:moveTo>
                    <a:pt x="4103" y="1100"/>
                  </a:moveTo>
                  <a:cubicBezTo>
                    <a:pt x="4103" y="1188"/>
                    <a:pt x="4080" y="1231"/>
                    <a:pt x="4037" y="1231"/>
                  </a:cubicBezTo>
                  <a:lnTo>
                    <a:pt x="2871" y="1231"/>
                  </a:lnTo>
                  <a:cubicBezTo>
                    <a:pt x="2871" y="1431"/>
                    <a:pt x="2972" y="1530"/>
                    <a:pt x="3175" y="1530"/>
                  </a:cubicBezTo>
                  <a:lnTo>
                    <a:pt x="3350" y="1530"/>
                  </a:lnTo>
                  <a:cubicBezTo>
                    <a:pt x="3408" y="1530"/>
                    <a:pt x="3437" y="1570"/>
                    <a:pt x="3437" y="1649"/>
                  </a:cubicBezTo>
                  <a:lnTo>
                    <a:pt x="3437" y="1678"/>
                  </a:lnTo>
                  <a:cubicBezTo>
                    <a:pt x="3437" y="1757"/>
                    <a:pt x="3408" y="1796"/>
                    <a:pt x="3350" y="1796"/>
                  </a:cubicBezTo>
                  <a:lnTo>
                    <a:pt x="3200" y="1796"/>
                  </a:lnTo>
                  <a:cubicBezTo>
                    <a:pt x="3050" y="1796"/>
                    <a:pt x="2928" y="1769"/>
                    <a:pt x="2833" y="1716"/>
                  </a:cubicBezTo>
                  <a:cubicBezTo>
                    <a:pt x="2697" y="1640"/>
                    <a:pt x="2629" y="1515"/>
                    <a:pt x="2629" y="1340"/>
                  </a:cubicBezTo>
                  <a:lnTo>
                    <a:pt x="2629" y="809"/>
                  </a:lnTo>
                  <a:cubicBezTo>
                    <a:pt x="2629" y="643"/>
                    <a:pt x="2696" y="520"/>
                    <a:pt x="2831" y="439"/>
                  </a:cubicBezTo>
                  <a:cubicBezTo>
                    <a:pt x="2928" y="381"/>
                    <a:pt x="3049" y="352"/>
                    <a:pt x="3191" y="352"/>
                  </a:cubicBezTo>
                  <a:lnTo>
                    <a:pt x="3629" y="352"/>
                  </a:lnTo>
                  <a:cubicBezTo>
                    <a:pt x="3748" y="352"/>
                    <a:pt x="3849" y="379"/>
                    <a:pt x="3934" y="434"/>
                  </a:cubicBezTo>
                  <a:cubicBezTo>
                    <a:pt x="4047" y="505"/>
                    <a:pt x="4103" y="611"/>
                    <a:pt x="4103" y="752"/>
                  </a:cubicBezTo>
                  <a:lnTo>
                    <a:pt x="4103" y="1100"/>
                  </a:lnTo>
                  <a:close/>
                  <a:moveTo>
                    <a:pt x="2556" y="504"/>
                  </a:moveTo>
                  <a:cubicBezTo>
                    <a:pt x="2556" y="582"/>
                    <a:pt x="2527" y="621"/>
                    <a:pt x="2468" y="621"/>
                  </a:cubicBezTo>
                  <a:lnTo>
                    <a:pt x="2360" y="621"/>
                  </a:lnTo>
                  <a:cubicBezTo>
                    <a:pt x="2185" y="621"/>
                    <a:pt x="2097" y="681"/>
                    <a:pt x="2097" y="801"/>
                  </a:cubicBezTo>
                  <a:lnTo>
                    <a:pt x="2097" y="1678"/>
                  </a:lnTo>
                  <a:cubicBezTo>
                    <a:pt x="2097" y="1757"/>
                    <a:pt x="2068" y="1796"/>
                    <a:pt x="2011" y="1796"/>
                  </a:cubicBezTo>
                  <a:lnTo>
                    <a:pt x="1946" y="1796"/>
                  </a:lnTo>
                  <a:cubicBezTo>
                    <a:pt x="1889" y="1796"/>
                    <a:pt x="1860" y="1756"/>
                    <a:pt x="1860" y="1676"/>
                  </a:cubicBezTo>
                  <a:lnTo>
                    <a:pt x="1863" y="801"/>
                  </a:lnTo>
                  <a:cubicBezTo>
                    <a:pt x="1864" y="639"/>
                    <a:pt x="1922" y="520"/>
                    <a:pt x="2039" y="442"/>
                  </a:cubicBezTo>
                  <a:cubicBezTo>
                    <a:pt x="2129" y="383"/>
                    <a:pt x="2240" y="354"/>
                    <a:pt x="2374" y="354"/>
                  </a:cubicBezTo>
                  <a:lnTo>
                    <a:pt x="2468" y="354"/>
                  </a:lnTo>
                  <a:cubicBezTo>
                    <a:pt x="2527" y="354"/>
                    <a:pt x="2556" y="393"/>
                    <a:pt x="2556" y="472"/>
                  </a:cubicBezTo>
                  <a:lnTo>
                    <a:pt x="2556" y="504"/>
                  </a:lnTo>
                  <a:close/>
                  <a:moveTo>
                    <a:pt x="9091" y="1678"/>
                  </a:moveTo>
                  <a:cubicBezTo>
                    <a:pt x="9091" y="1757"/>
                    <a:pt x="9062" y="1796"/>
                    <a:pt x="9003" y="1796"/>
                  </a:cubicBezTo>
                  <a:lnTo>
                    <a:pt x="8945" y="1796"/>
                  </a:lnTo>
                  <a:cubicBezTo>
                    <a:pt x="8887" y="1796"/>
                    <a:pt x="8858" y="1757"/>
                    <a:pt x="8858" y="1678"/>
                  </a:cubicBezTo>
                  <a:lnTo>
                    <a:pt x="8858" y="587"/>
                  </a:lnTo>
                  <a:cubicBezTo>
                    <a:pt x="8858" y="509"/>
                    <a:pt x="8887" y="470"/>
                    <a:pt x="8945" y="470"/>
                  </a:cubicBezTo>
                  <a:lnTo>
                    <a:pt x="9003" y="470"/>
                  </a:lnTo>
                  <a:cubicBezTo>
                    <a:pt x="9062" y="470"/>
                    <a:pt x="9091" y="509"/>
                    <a:pt x="9091" y="587"/>
                  </a:cubicBezTo>
                  <a:lnTo>
                    <a:pt x="9091" y="1678"/>
                  </a:lnTo>
                  <a:close/>
                  <a:moveTo>
                    <a:pt x="1119" y="264"/>
                  </a:moveTo>
                  <a:cubicBezTo>
                    <a:pt x="1219" y="264"/>
                    <a:pt x="1336" y="271"/>
                    <a:pt x="1385" y="297"/>
                  </a:cubicBezTo>
                  <a:cubicBezTo>
                    <a:pt x="1445" y="329"/>
                    <a:pt x="1477" y="400"/>
                    <a:pt x="1481" y="479"/>
                  </a:cubicBezTo>
                  <a:lnTo>
                    <a:pt x="1482" y="767"/>
                  </a:lnTo>
                  <a:cubicBezTo>
                    <a:pt x="1482" y="856"/>
                    <a:pt x="1449" y="899"/>
                    <a:pt x="1385" y="933"/>
                  </a:cubicBezTo>
                  <a:cubicBezTo>
                    <a:pt x="1336" y="959"/>
                    <a:pt x="1219" y="966"/>
                    <a:pt x="1119" y="966"/>
                  </a:cubicBezTo>
                  <a:lnTo>
                    <a:pt x="247" y="966"/>
                  </a:lnTo>
                  <a:lnTo>
                    <a:pt x="247" y="264"/>
                  </a:lnTo>
                  <a:cubicBezTo>
                    <a:pt x="538" y="264"/>
                    <a:pt x="828" y="264"/>
                    <a:pt x="1119" y="264"/>
                  </a:cubicBezTo>
                  <a:close/>
                </a:path>
              </a:pathLst>
            </a:custGeom>
            <a:solidFill>
              <a:schemeClr val="tx1"/>
            </a:solid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17" name="Freeform 6"/>
            <p:cNvSpPr>
              <a:spLocks/>
            </p:cNvSpPr>
            <p:nvPr userDrawn="1"/>
          </p:nvSpPr>
          <p:spPr bwMode="auto">
            <a:xfrm>
              <a:off x="9330531" y="-1035244"/>
              <a:ext cx="104775" cy="92075"/>
            </a:xfrm>
            <a:custGeom>
              <a:avLst/>
              <a:gdLst>
                <a:gd name="T0" fmla="*/ 126 w 289"/>
                <a:gd name="T1" fmla="*/ 0 h 252"/>
                <a:gd name="T2" fmla="*/ 163 w 289"/>
                <a:gd name="T3" fmla="*/ 0 h 252"/>
                <a:gd name="T4" fmla="*/ 289 w 289"/>
                <a:gd name="T5" fmla="*/ 126 h 252"/>
                <a:gd name="T6" fmla="*/ 289 w 289"/>
                <a:gd name="T7" fmla="*/ 126 h 252"/>
                <a:gd name="T8" fmla="*/ 163 w 289"/>
                <a:gd name="T9" fmla="*/ 252 h 252"/>
                <a:gd name="T10" fmla="*/ 126 w 289"/>
                <a:gd name="T11" fmla="*/ 252 h 252"/>
                <a:gd name="T12" fmla="*/ 0 w 289"/>
                <a:gd name="T13" fmla="*/ 126 h 252"/>
                <a:gd name="T14" fmla="*/ 0 w 289"/>
                <a:gd name="T15" fmla="*/ 126 h 252"/>
                <a:gd name="T16" fmla="*/ 126 w 28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252">
                  <a:moveTo>
                    <a:pt x="126" y="0"/>
                  </a:moveTo>
                  <a:lnTo>
                    <a:pt x="163" y="0"/>
                  </a:lnTo>
                  <a:cubicBezTo>
                    <a:pt x="233" y="0"/>
                    <a:pt x="289" y="56"/>
                    <a:pt x="289" y="126"/>
                  </a:cubicBezTo>
                  <a:lnTo>
                    <a:pt x="289" y="126"/>
                  </a:lnTo>
                  <a:cubicBezTo>
                    <a:pt x="289" y="195"/>
                    <a:pt x="233" y="252"/>
                    <a:pt x="163" y="252"/>
                  </a:cubicBezTo>
                  <a:lnTo>
                    <a:pt x="126" y="252"/>
                  </a:lnTo>
                  <a:cubicBezTo>
                    <a:pt x="56" y="252"/>
                    <a:pt x="0" y="195"/>
                    <a:pt x="0" y="126"/>
                  </a:cubicBezTo>
                  <a:lnTo>
                    <a:pt x="0" y="126"/>
                  </a:lnTo>
                  <a:cubicBezTo>
                    <a:pt x="0" y="56"/>
                    <a:pt x="56" y="0"/>
                    <a:pt x="126" y="0"/>
                  </a:cubicBezTo>
                  <a:close/>
                </a:path>
              </a:pathLst>
            </a:custGeom>
            <a:solidFill>
              <a:schemeClr val="tx1"/>
            </a:solidFill>
            <a:ln/>
            <a:effectLst/>
            <a:sp3d>
              <a:bevelT w="19050" h="6350" prst="angle"/>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18" name="Freeform 7"/>
            <p:cNvSpPr>
              <a:spLocks/>
            </p:cNvSpPr>
            <p:nvPr userDrawn="1"/>
          </p:nvSpPr>
          <p:spPr bwMode="auto">
            <a:xfrm>
              <a:off x="10114756" y="-1035244"/>
              <a:ext cx="104775" cy="92075"/>
            </a:xfrm>
            <a:custGeom>
              <a:avLst/>
              <a:gdLst>
                <a:gd name="T0" fmla="*/ 126 w 290"/>
                <a:gd name="T1" fmla="*/ 0 h 252"/>
                <a:gd name="T2" fmla="*/ 164 w 290"/>
                <a:gd name="T3" fmla="*/ 0 h 252"/>
                <a:gd name="T4" fmla="*/ 290 w 290"/>
                <a:gd name="T5" fmla="*/ 126 h 252"/>
                <a:gd name="T6" fmla="*/ 290 w 290"/>
                <a:gd name="T7" fmla="*/ 126 h 252"/>
                <a:gd name="T8" fmla="*/ 164 w 290"/>
                <a:gd name="T9" fmla="*/ 252 h 252"/>
                <a:gd name="T10" fmla="*/ 126 w 290"/>
                <a:gd name="T11" fmla="*/ 252 h 252"/>
                <a:gd name="T12" fmla="*/ 0 w 290"/>
                <a:gd name="T13" fmla="*/ 126 h 252"/>
                <a:gd name="T14" fmla="*/ 0 w 290"/>
                <a:gd name="T15" fmla="*/ 126 h 252"/>
                <a:gd name="T16" fmla="*/ 126 w 290"/>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252">
                  <a:moveTo>
                    <a:pt x="126" y="0"/>
                  </a:moveTo>
                  <a:lnTo>
                    <a:pt x="164" y="0"/>
                  </a:lnTo>
                  <a:cubicBezTo>
                    <a:pt x="234" y="0"/>
                    <a:pt x="290" y="56"/>
                    <a:pt x="290" y="126"/>
                  </a:cubicBezTo>
                  <a:lnTo>
                    <a:pt x="290" y="126"/>
                  </a:lnTo>
                  <a:cubicBezTo>
                    <a:pt x="290" y="195"/>
                    <a:pt x="234" y="252"/>
                    <a:pt x="164" y="252"/>
                  </a:cubicBezTo>
                  <a:lnTo>
                    <a:pt x="126" y="252"/>
                  </a:lnTo>
                  <a:cubicBezTo>
                    <a:pt x="57" y="252"/>
                    <a:pt x="0" y="195"/>
                    <a:pt x="0" y="126"/>
                  </a:cubicBezTo>
                  <a:lnTo>
                    <a:pt x="0" y="126"/>
                  </a:lnTo>
                  <a:cubicBezTo>
                    <a:pt x="0" y="56"/>
                    <a:pt x="57" y="0"/>
                    <a:pt x="126" y="0"/>
                  </a:cubicBezTo>
                  <a:close/>
                </a:path>
              </a:pathLst>
            </a:custGeom>
            <a:solidFill>
              <a:schemeClr val="tx1"/>
            </a:solidFill>
            <a:ln/>
            <a:effectLst/>
            <a:sp3d>
              <a:bevelT w="19050" h="6350" prst="angle"/>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grpSp>
    </p:spTree>
    <p:extLst>
      <p:ext uri="{BB962C8B-B14F-4D97-AF65-F5344CB8AC3E}">
        <p14:creationId xmlns:p14="http://schemas.microsoft.com/office/powerpoint/2010/main" val="1116145087"/>
      </p:ext>
    </p:extLst>
  </p:cSld>
  <p:clrMapOvr>
    <a:masterClrMapping/>
  </p:clrMapOvr>
  <p:transition spd="slow">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0" name="Parallelogram 9"/>
          <p:cNvSpPr/>
          <p:nvPr userDrawn="1"/>
        </p:nvSpPr>
        <p:spPr>
          <a:xfrm>
            <a:off x="956106" y="-9698"/>
            <a:ext cx="1314023" cy="5438671"/>
          </a:xfrm>
          <a:prstGeom prst="parallelogram">
            <a:avLst>
              <a:gd name="adj" fmla="val 93522"/>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1" name="Parallelogram 10"/>
          <p:cNvSpPr/>
          <p:nvPr userDrawn="1"/>
        </p:nvSpPr>
        <p:spPr>
          <a:xfrm>
            <a:off x="654630" y="1"/>
            <a:ext cx="1419309" cy="2146925"/>
          </a:xfrm>
          <a:prstGeom prst="parallelogram">
            <a:avLst>
              <a:gd name="adj" fmla="val 34882"/>
            </a:avLst>
          </a:prstGeom>
          <a:solidFill>
            <a:srgbClr val="D9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5" name="Parallelogram 14"/>
          <p:cNvSpPr/>
          <p:nvPr userDrawn="1"/>
        </p:nvSpPr>
        <p:spPr>
          <a:xfrm>
            <a:off x="11025001" y="4648200"/>
            <a:ext cx="712002" cy="2304305"/>
          </a:xfrm>
          <a:prstGeom prst="parallelogram">
            <a:avLst>
              <a:gd name="adj" fmla="val 77028"/>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7" name="Parallelogram 16"/>
          <p:cNvSpPr/>
          <p:nvPr userDrawn="1"/>
        </p:nvSpPr>
        <p:spPr>
          <a:xfrm>
            <a:off x="6833156" y="3810001"/>
            <a:ext cx="4772527" cy="3077081"/>
          </a:xfrm>
          <a:prstGeom prst="parallelogram">
            <a:avLst>
              <a:gd name="adj" fmla="val 23861"/>
            </a:avLst>
          </a:prstGeom>
          <a:solidFill>
            <a:srgbClr val="D9DBD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9" name="Parallelogram 18"/>
          <p:cNvSpPr/>
          <p:nvPr userDrawn="1"/>
        </p:nvSpPr>
        <p:spPr>
          <a:xfrm>
            <a:off x="3420884" y="0"/>
            <a:ext cx="5348644" cy="1752600"/>
          </a:xfrm>
          <a:prstGeom prst="parallelogram">
            <a:avLst>
              <a:gd name="adj" fmla="val 21916"/>
            </a:avLst>
          </a:prstGeom>
          <a:solidFill>
            <a:srgbClr val="D9DBD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grpSp>
        <p:nvGrpSpPr>
          <p:cNvPr id="20" name="Group 19"/>
          <p:cNvGrpSpPr/>
          <p:nvPr userDrawn="1"/>
        </p:nvGrpSpPr>
        <p:grpSpPr>
          <a:xfrm>
            <a:off x="4289299" y="609600"/>
            <a:ext cx="3613403" cy="732142"/>
            <a:chOff x="6931819" y="-1054294"/>
            <a:chExt cx="3884612" cy="787400"/>
          </a:xfrm>
          <a:solidFill>
            <a:schemeClr val="tx1"/>
          </a:solidFill>
          <a:effectLst/>
        </p:grpSpPr>
        <p:sp>
          <p:nvSpPr>
            <p:cNvPr id="21" name="Freeform 5"/>
            <p:cNvSpPr>
              <a:spLocks noEditPoints="1"/>
            </p:cNvSpPr>
            <p:nvPr userDrawn="1"/>
          </p:nvSpPr>
          <p:spPr bwMode="auto">
            <a:xfrm>
              <a:off x="6931819" y="-1054294"/>
              <a:ext cx="3884612" cy="787400"/>
            </a:xfrm>
            <a:custGeom>
              <a:avLst/>
              <a:gdLst>
                <a:gd name="T0" fmla="*/ 1104 w 10776"/>
                <a:gd name="T1" fmla="*/ 0 h 2155"/>
                <a:gd name="T2" fmla="*/ 0 w 10776"/>
                <a:gd name="T3" fmla="*/ 1678 h 2155"/>
                <a:gd name="T4" fmla="*/ 247 w 10776"/>
                <a:gd name="T5" fmla="*/ 1678 h 2155"/>
                <a:gd name="T6" fmla="*/ 1524 w 10776"/>
                <a:gd name="T7" fmla="*/ 1147 h 2155"/>
                <a:gd name="T8" fmla="*/ 10537 w 10776"/>
                <a:gd name="T9" fmla="*/ 1349 h 2155"/>
                <a:gd name="T10" fmla="*/ 9868 w 10776"/>
                <a:gd name="T11" fmla="*/ 621 h 2155"/>
                <a:gd name="T12" fmla="*/ 9556 w 10776"/>
                <a:gd name="T13" fmla="*/ 1349 h 2155"/>
                <a:gd name="T14" fmla="*/ 10250 w 10776"/>
                <a:gd name="T15" fmla="*/ 1530 h 2155"/>
                <a:gd name="T16" fmla="*/ 10776 w 10776"/>
                <a:gd name="T17" fmla="*/ 1349 h 2155"/>
                <a:gd name="T18" fmla="*/ 9866 w 10776"/>
                <a:gd name="T19" fmla="*/ 1796 h 2155"/>
                <a:gd name="T20" fmla="*/ 9322 w 10776"/>
                <a:gd name="T21" fmla="*/ 817 h 2155"/>
                <a:gd name="T22" fmla="*/ 10256 w 10776"/>
                <a:gd name="T23" fmla="*/ 354 h 2155"/>
                <a:gd name="T24" fmla="*/ 8383 w 10776"/>
                <a:gd name="T25" fmla="*/ 1520 h 2155"/>
                <a:gd name="T26" fmla="*/ 8057 w 10776"/>
                <a:gd name="T27" fmla="*/ 620 h 2155"/>
                <a:gd name="T28" fmla="*/ 7381 w 10776"/>
                <a:gd name="T29" fmla="*/ 797 h 2155"/>
                <a:gd name="T30" fmla="*/ 8383 w 10776"/>
                <a:gd name="T31" fmla="*/ 1520 h 2155"/>
                <a:gd name="T32" fmla="*/ 8006 w 10776"/>
                <a:gd name="T33" fmla="*/ 2155 h 2155"/>
                <a:gd name="T34" fmla="*/ 7820 w 10776"/>
                <a:gd name="T35" fmla="*/ 2006 h 2155"/>
                <a:gd name="T36" fmla="*/ 8272 w 10776"/>
                <a:gd name="T37" fmla="*/ 1861 h 2155"/>
                <a:gd name="T38" fmla="*/ 7361 w 10776"/>
                <a:gd name="T39" fmla="*/ 1708 h 2155"/>
                <a:gd name="T40" fmla="*/ 7320 w 10776"/>
                <a:gd name="T41" fmla="*/ 455 h 2155"/>
                <a:gd name="T42" fmla="*/ 8398 w 10776"/>
                <a:gd name="T43" fmla="*/ 437 h 2155"/>
                <a:gd name="T44" fmla="*/ 6916 w 10776"/>
                <a:gd name="T45" fmla="*/ 1678 h 2155"/>
                <a:gd name="T46" fmla="*/ 6683 w 10776"/>
                <a:gd name="T47" fmla="*/ 1678 h 2155"/>
                <a:gd name="T48" fmla="*/ 6828 w 10776"/>
                <a:gd name="T49" fmla="*/ 470 h 2155"/>
                <a:gd name="T50" fmla="*/ 4760 w 10776"/>
                <a:gd name="T51" fmla="*/ 621 h 2155"/>
                <a:gd name="T52" fmla="*/ 4484 w 10776"/>
                <a:gd name="T53" fmla="*/ 800 h 2155"/>
                <a:gd name="T54" fmla="*/ 5165 w 10776"/>
                <a:gd name="T55" fmla="*/ 928 h 2155"/>
                <a:gd name="T56" fmla="*/ 5135 w 10776"/>
                <a:gd name="T57" fmla="*/ 1796 h 2155"/>
                <a:gd name="T58" fmla="*/ 4255 w 10776"/>
                <a:gd name="T59" fmla="*/ 1649 h 2155"/>
                <a:gd name="T60" fmla="*/ 5356 w 10776"/>
                <a:gd name="T61" fmla="*/ 1384 h 2155"/>
                <a:gd name="T62" fmla="*/ 4774 w 10776"/>
                <a:gd name="T63" fmla="*/ 1199 h 2155"/>
                <a:gd name="T64" fmla="*/ 4249 w 10776"/>
                <a:gd name="T65" fmla="*/ 724 h 2155"/>
                <a:gd name="T66" fmla="*/ 5800 w 10776"/>
                <a:gd name="T67" fmla="*/ 117 h 2155"/>
                <a:gd name="T68" fmla="*/ 6034 w 10776"/>
                <a:gd name="T69" fmla="*/ 117 h 2155"/>
                <a:gd name="T70" fmla="*/ 6494 w 10776"/>
                <a:gd name="T71" fmla="*/ 482 h 2155"/>
                <a:gd name="T72" fmla="*/ 6034 w 10776"/>
                <a:gd name="T73" fmla="*/ 618 h 2155"/>
                <a:gd name="T74" fmla="*/ 5887 w 10776"/>
                <a:gd name="T75" fmla="*/ 1796 h 2155"/>
                <a:gd name="T76" fmla="*/ 4760 w 10776"/>
                <a:gd name="T77" fmla="*/ 621 h 2155"/>
                <a:gd name="T78" fmla="*/ 3739 w 10776"/>
                <a:gd name="T79" fmla="*/ 652 h 2155"/>
                <a:gd name="T80" fmla="*/ 2863 w 10776"/>
                <a:gd name="T81" fmla="*/ 790 h 2155"/>
                <a:gd name="T82" fmla="*/ 4103 w 10776"/>
                <a:gd name="T83" fmla="*/ 1100 h 2155"/>
                <a:gd name="T84" fmla="*/ 3175 w 10776"/>
                <a:gd name="T85" fmla="*/ 1530 h 2155"/>
                <a:gd name="T86" fmla="*/ 3437 w 10776"/>
                <a:gd name="T87" fmla="*/ 1678 h 2155"/>
                <a:gd name="T88" fmla="*/ 2833 w 10776"/>
                <a:gd name="T89" fmla="*/ 1716 h 2155"/>
                <a:gd name="T90" fmla="*/ 2831 w 10776"/>
                <a:gd name="T91" fmla="*/ 439 h 2155"/>
                <a:gd name="T92" fmla="*/ 3934 w 10776"/>
                <a:gd name="T93" fmla="*/ 434 h 2155"/>
                <a:gd name="T94" fmla="*/ 2556 w 10776"/>
                <a:gd name="T95" fmla="*/ 504 h 2155"/>
                <a:gd name="T96" fmla="*/ 2097 w 10776"/>
                <a:gd name="T97" fmla="*/ 801 h 2155"/>
                <a:gd name="T98" fmla="*/ 1946 w 10776"/>
                <a:gd name="T99" fmla="*/ 1796 h 2155"/>
                <a:gd name="T100" fmla="*/ 2039 w 10776"/>
                <a:gd name="T101" fmla="*/ 442 h 2155"/>
                <a:gd name="T102" fmla="*/ 2556 w 10776"/>
                <a:gd name="T103" fmla="*/ 472 h 2155"/>
                <a:gd name="T104" fmla="*/ 9003 w 10776"/>
                <a:gd name="T105" fmla="*/ 1796 h 2155"/>
                <a:gd name="T106" fmla="*/ 8858 w 10776"/>
                <a:gd name="T107" fmla="*/ 587 h 2155"/>
                <a:gd name="T108" fmla="*/ 9091 w 10776"/>
                <a:gd name="T109" fmla="*/ 587 h 2155"/>
                <a:gd name="T110" fmla="*/ 1385 w 10776"/>
                <a:gd name="T111" fmla="*/ 297 h 2155"/>
                <a:gd name="T112" fmla="*/ 1385 w 10776"/>
                <a:gd name="T113" fmla="*/ 933 h 2155"/>
                <a:gd name="T114" fmla="*/ 247 w 10776"/>
                <a:gd name="T115" fmla="*/ 264 h 2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76" h="2155">
                  <a:moveTo>
                    <a:pt x="1727" y="485"/>
                  </a:moveTo>
                  <a:cubicBezTo>
                    <a:pt x="1727" y="303"/>
                    <a:pt x="1660" y="167"/>
                    <a:pt x="1524" y="84"/>
                  </a:cubicBezTo>
                  <a:cubicBezTo>
                    <a:pt x="1426" y="25"/>
                    <a:pt x="1258" y="0"/>
                    <a:pt x="1104" y="0"/>
                  </a:cubicBezTo>
                  <a:lnTo>
                    <a:pt x="86" y="0"/>
                  </a:lnTo>
                  <a:cubicBezTo>
                    <a:pt x="29" y="0"/>
                    <a:pt x="0" y="39"/>
                    <a:pt x="0" y="117"/>
                  </a:cubicBezTo>
                  <a:lnTo>
                    <a:pt x="0" y="1678"/>
                  </a:lnTo>
                  <a:cubicBezTo>
                    <a:pt x="0" y="1757"/>
                    <a:pt x="29" y="1796"/>
                    <a:pt x="86" y="1796"/>
                  </a:cubicBezTo>
                  <a:lnTo>
                    <a:pt x="160" y="1796"/>
                  </a:lnTo>
                  <a:cubicBezTo>
                    <a:pt x="218" y="1796"/>
                    <a:pt x="247" y="1757"/>
                    <a:pt x="247" y="1678"/>
                  </a:cubicBezTo>
                  <a:lnTo>
                    <a:pt x="247" y="1231"/>
                  </a:lnTo>
                  <a:lnTo>
                    <a:pt x="1104" y="1231"/>
                  </a:lnTo>
                  <a:cubicBezTo>
                    <a:pt x="1258" y="1231"/>
                    <a:pt x="1426" y="1207"/>
                    <a:pt x="1524" y="1147"/>
                  </a:cubicBezTo>
                  <a:cubicBezTo>
                    <a:pt x="1660" y="1065"/>
                    <a:pt x="1727" y="961"/>
                    <a:pt x="1727" y="779"/>
                  </a:cubicBezTo>
                  <a:lnTo>
                    <a:pt x="1727" y="485"/>
                  </a:lnTo>
                  <a:close/>
                  <a:moveTo>
                    <a:pt x="10537" y="1349"/>
                  </a:moveTo>
                  <a:lnTo>
                    <a:pt x="10537" y="793"/>
                  </a:lnTo>
                  <a:cubicBezTo>
                    <a:pt x="10537" y="678"/>
                    <a:pt x="10441" y="621"/>
                    <a:pt x="10249" y="621"/>
                  </a:cubicBezTo>
                  <a:lnTo>
                    <a:pt x="9868" y="621"/>
                  </a:lnTo>
                  <a:cubicBezTo>
                    <a:pt x="9799" y="621"/>
                    <a:pt x="9736" y="632"/>
                    <a:pt x="9681" y="655"/>
                  </a:cubicBezTo>
                  <a:cubicBezTo>
                    <a:pt x="9598" y="690"/>
                    <a:pt x="9556" y="744"/>
                    <a:pt x="9556" y="817"/>
                  </a:cubicBezTo>
                  <a:lnTo>
                    <a:pt x="9556" y="1349"/>
                  </a:lnTo>
                  <a:cubicBezTo>
                    <a:pt x="9556" y="1419"/>
                    <a:pt x="9598" y="1470"/>
                    <a:pt x="9683" y="1500"/>
                  </a:cubicBezTo>
                  <a:cubicBezTo>
                    <a:pt x="9738" y="1520"/>
                    <a:pt x="9800" y="1530"/>
                    <a:pt x="9869" y="1530"/>
                  </a:cubicBezTo>
                  <a:lnTo>
                    <a:pt x="10250" y="1530"/>
                  </a:lnTo>
                  <a:cubicBezTo>
                    <a:pt x="10311" y="1530"/>
                    <a:pt x="10368" y="1519"/>
                    <a:pt x="10423" y="1496"/>
                  </a:cubicBezTo>
                  <a:cubicBezTo>
                    <a:pt x="10499" y="1463"/>
                    <a:pt x="10537" y="1415"/>
                    <a:pt x="10537" y="1349"/>
                  </a:cubicBezTo>
                  <a:close/>
                  <a:moveTo>
                    <a:pt x="10776" y="1349"/>
                  </a:moveTo>
                  <a:cubicBezTo>
                    <a:pt x="10776" y="1515"/>
                    <a:pt x="10713" y="1638"/>
                    <a:pt x="10589" y="1716"/>
                  </a:cubicBezTo>
                  <a:cubicBezTo>
                    <a:pt x="10503" y="1769"/>
                    <a:pt x="10392" y="1796"/>
                    <a:pt x="10256" y="1796"/>
                  </a:cubicBezTo>
                  <a:lnTo>
                    <a:pt x="9866" y="1796"/>
                  </a:lnTo>
                  <a:cubicBezTo>
                    <a:pt x="9614" y="1796"/>
                    <a:pt x="9448" y="1712"/>
                    <a:pt x="9366" y="1543"/>
                  </a:cubicBezTo>
                  <a:cubicBezTo>
                    <a:pt x="9337" y="1482"/>
                    <a:pt x="9322" y="1418"/>
                    <a:pt x="9322" y="1349"/>
                  </a:cubicBezTo>
                  <a:lnTo>
                    <a:pt x="9322" y="817"/>
                  </a:lnTo>
                  <a:cubicBezTo>
                    <a:pt x="9322" y="700"/>
                    <a:pt x="9362" y="598"/>
                    <a:pt x="9443" y="512"/>
                  </a:cubicBezTo>
                  <a:cubicBezTo>
                    <a:pt x="9542" y="406"/>
                    <a:pt x="9683" y="354"/>
                    <a:pt x="9865" y="354"/>
                  </a:cubicBezTo>
                  <a:lnTo>
                    <a:pt x="10256" y="354"/>
                  </a:lnTo>
                  <a:cubicBezTo>
                    <a:pt x="10603" y="354"/>
                    <a:pt x="10776" y="507"/>
                    <a:pt x="10776" y="814"/>
                  </a:cubicBezTo>
                  <a:lnTo>
                    <a:pt x="10776" y="1349"/>
                  </a:lnTo>
                  <a:close/>
                  <a:moveTo>
                    <a:pt x="8383" y="1520"/>
                  </a:moveTo>
                  <a:lnTo>
                    <a:pt x="8383" y="820"/>
                  </a:lnTo>
                  <a:cubicBezTo>
                    <a:pt x="8383" y="747"/>
                    <a:pt x="8339" y="693"/>
                    <a:pt x="8251" y="657"/>
                  </a:cubicBezTo>
                  <a:cubicBezTo>
                    <a:pt x="8190" y="632"/>
                    <a:pt x="8125" y="620"/>
                    <a:pt x="8057" y="620"/>
                  </a:cubicBezTo>
                  <a:lnTo>
                    <a:pt x="7686" y="620"/>
                  </a:lnTo>
                  <a:cubicBezTo>
                    <a:pt x="7600" y="620"/>
                    <a:pt x="7537" y="626"/>
                    <a:pt x="7498" y="638"/>
                  </a:cubicBezTo>
                  <a:cubicBezTo>
                    <a:pt x="7420" y="663"/>
                    <a:pt x="7381" y="716"/>
                    <a:pt x="7381" y="797"/>
                  </a:cubicBezTo>
                  <a:lnTo>
                    <a:pt x="7381" y="1335"/>
                  </a:lnTo>
                  <a:cubicBezTo>
                    <a:pt x="7381" y="1458"/>
                    <a:pt x="7497" y="1520"/>
                    <a:pt x="7730" y="1520"/>
                  </a:cubicBezTo>
                  <a:lnTo>
                    <a:pt x="8383" y="1520"/>
                  </a:lnTo>
                  <a:close/>
                  <a:moveTo>
                    <a:pt x="8620" y="1749"/>
                  </a:moveTo>
                  <a:cubicBezTo>
                    <a:pt x="8620" y="1915"/>
                    <a:pt x="8544" y="2004"/>
                    <a:pt x="8389" y="2081"/>
                  </a:cubicBezTo>
                  <a:cubicBezTo>
                    <a:pt x="8281" y="2135"/>
                    <a:pt x="8152" y="2155"/>
                    <a:pt x="8006" y="2155"/>
                  </a:cubicBezTo>
                  <a:lnTo>
                    <a:pt x="7907" y="2155"/>
                  </a:lnTo>
                  <a:cubicBezTo>
                    <a:pt x="7849" y="2155"/>
                    <a:pt x="7820" y="2116"/>
                    <a:pt x="7820" y="2038"/>
                  </a:cubicBezTo>
                  <a:lnTo>
                    <a:pt x="7820" y="2006"/>
                  </a:lnTo>
                  <a:cubicBezTo>
                    <a:pt x="7820" y="1928"/>
                    <a:pt x="7849" y="1889"/>
                    <a:pt x="7907" y="1889"/>
                  </a:cubicBezTo>
                  <a:lnTo>
                    <a:pt x="8078" y="1889"/>
                  </a:lnTo>
                  <a:cubicBezTo>
                    <a:pt x="8119" y="1889"/>
                    <a:pt x="8217" y="1881"/>
                    <a:pt x="8272" y="1861"/>
                  </a:cubicBezTo>
                  <a:cubicBezTo>
                    <a:pt x="8328" y="1840"/>
                    <a:pt x="8379" y="1816"/>
                    <a:pt x="8379" y="1785"/>
                  </a:cubicBezTo>
                  <a:lnTo>
                    <a:pt x="7735" y="1785"/>
                  </a:lnTo>
                  <a:cubicBezTo>
                    <a:pt x="7585" y="1785"/>
                    <a:pt x="7460" y="1759"/>
                    <a:pt x="7361" y="1708"/>
                  </a:cubicBezTo>
                  <a:cubicBezTo>
                    <a:pt x="7218" y="1633"/>
                    <a:pt x="7147" y="1510"/>
                    <a:pt x="7147" y="1339"/>
                  </a:cubicBezTo>
                  <a:lnTo>
                    <a:pt x="7147" y="804"/>
                  </a:lnTo>
                  <a:cubicBezTo>
                    <a:pt x="7147" y="652"/>
                    <a:pt x="7205" y="536"/>
                    <a:pt x="7320" y="455"/>
                  </a:cubicBezTo>
                  <a:cubicBezTo>
                    <a:pt x="7417" y="387"/>
                    <a:pt x="7534" y="354"/>
                    <a:pt x="7673" y="354"/>
                  </a:cubicBezTo>
                  <a:lnTo>
                    <a:pt x="8018" y="354"/>
                  </a:lnTo>
                  <a:cubicBezTo>
                    <a:pt x="8166" y="354"/>
                    <a:pt x="8293" y="381"/>
                    <a:pt x="8398" y="437"/>
                  </a:cubicBezTo>
                  <a:cubicBezTo>
                    <a:pt x="8546" y="515"/>
                    <a:pt x="8620" y="638"/>
                    <a:pt x="8620" y="807"/>
                  </a:cubicBezTo>
                  <a:lnTo>
                    <a:pt x="8620" y="1749"/>
                  </a:lnTo>
                  <a:close/>
                  <a:moveTo>
                    <a:pt x="6916" y="1678"/>
                  </a:moveTo>
                  <a:cubicBezTo>
                    <a:pt x="6916" y="1757"/>
                    <a:pt x="6887" y="1796"/>
                    <a:pt x="6828" y="1796"/>
                  </a:cubicBezTo>
                  <a:lnTo>
                    <a:pt x="6770" y="1796"/>
                  </a:lnTo>
                  <a:cubicBezTo>
                    <a:pt x="6712" y="1796"/>
                    <a:pt x="6683" y="1757"/>
                    <a:pt x="6683" y="1678"/>
                  </a:cubicBezTo>
                  <a:lnTo>
                    <a:pt x="6683" y="587"/>
                  </a:lnTo>
                  <a:cubicBezTo>
                    <a:pt x="6683" y="509"/>
                    <a:pt x="6712" y="470"/>
                    <a:pt x="6770" y="470"/>
                  </a:cubicBezTo>
                  <a:lnTo>
                    <a:pt x="6828" y="470"/>
                  </a:lnTo>
                  <a:cubicBezTo>
                    <a:pt x="6887" y="470"/>
                    <a:pt x="6916" y="509"/>
                    <a:pt x="6916" y="587"/>
                  </a:cubicBezTo>
                  <a:lnTo>
                    <a:pt x="6916" y="1678"/>
                  </a:lnTo>
                  <a:close/>
                  <a:moveTo>
                    <a:pt x="4760" y="621"/>
                  </a:moveTo>
                  <a:cubicBezTo>
                    <a:pt x="4671" y="621"/>
                    <a:pt x="4618" y="623"/>
                    <a:pt x="4601" y="625"/>
                  </a:cubicBezTo>
                  <a:cubicBezTo>
                    <a:pt x="4523" y="639"/>
                    <a:pt x="4484" y="672"/>
                    <a:pt x="4484" y="724"/>
                  </a:cubicBezTo>
                  <a:lnTo>
                    <a:pt x="4484" y="800"/>
                  </a:lnTo>
                  <a:cubicBezTo>
                    <a:pt x="4484" y="851"/>
                    <a:pt x="4510" y="886"/>
                    <a:pt x="4562" y="905"/>
                  </a:cubicBezTo>
                  <a:cubicBezTo>
                    <a:pt x="4603" y="921"/>
                    <a:pt x="4675" y="928"/>
                    <a:pt x="4777" y="928"/>
                  </a:cubicBezTo>
                  <a:lnTo>
                    <a:pt x="5165" y="928"/>
                  </a:lnTo>
                  <a:cubicBezTo>
                    <a:pt x="5455" y="928"/>
                    <a:pt x="5599" y="1059"/>
                    <a:pt x="5599" y="1319"/>
                  </a:cubicBezTo>
                  <a:lnTo>
                    <a:pt x="5599" y="1384"/>
                  </a:lnTo>
                  <a:cubicBezTo>
                    <a:pt x="5599" y="1659"/>
                    <a:pt x="5444" y="1796"/>
                    <a:pt x="5135" y="1796"/>
                  </a:cubicBezTo>
                  <a:lnTo>
                    <a:pt x="4341" y="1796"/>
                  </a:lnTo>
                  <a:cubicBezTo>
                    <a:pt x="4284" y="1796"/>
                    <a:pt x="4255" y="1757"/>
                    <a:pt x="4255" y="1678"/>
                  </a:cubicBezTo>
                  <a:lnTo>
                    <a:pt x="4255" y="1649"/>
                  </a:lnTo>
                  <a:cubicBezTo>
                    <a:pt x="4255" y="1570"/>
                    <a:pt x="4284" y="1530"/>
                    <a:pt x="4341" y="1530"/>
                  </a:cubicBezTo>
                  <a:lnTo>
                    <a:pt x="5137" y="1530"/>
                  </a:lnTo>
                  <a:cubicBezTo>
                    <a:pt x="5283" y="1530"/>
                    <a:pt x="5356" y="1481"/>
                    <a:pt x="5356" y="1384"/>
                  </a:cubicBezTo>
                  <a:lnTo>
                    <a:pt x="5356" y="1330"/>
                  </a:lnTo>
                  <a:cubicBezTo>
                    <a:pt x="5356" y="1243"/>
                    <a:pt x="5289" y="1199"/>
                    <a:pt x="5155" y="1199"/>
                  </a:cubicBezTo>
                  <a:lnTo>
                    <a:pt x="4774" y="1199"/>
                  </a:lnTo>
                  <a:cubicBezTo>
                    <a:pt x="4626" y="1199"/>
                    <a:pt x="4513" y="1179"/>
                    <a:pt x="4435" y="1140"/>
                  </a:cubicBezTo>
                  <a:cubicBezTo>
                    <a:pt x="4311" y="1078"/>
                    <a:pt x="4249" y="966"/>
                    <a:pt x="4249" y="803"/>
                  </a:cubicBezTo>
                  <a:lnTo>
                    <a:pt x="4249" y="724"/>
                  </a:lnTo>
                  <a:cubicBezTo>
                    <a:pt x="4249" y="477"/>
                    <a:pt x="4418" y="354"/>
                    <a:pt x="4755" y="354"/>
                  </a:cubicBezTo>
                  <a:lnTo>
                    <a:pt x="5800" y="354"/>
                  </a:lnTo>
                  <a:lnTo>
                    <a:pt x="5800" y="117"/>
                  </a:lnTo>
                  <a:cubicBezTo>
                    <a:pt x="5800" y="39"/>
                    <a:pt x="5829" y="0"/>
                    <a:pt x="5887" y="0"/>
                  </a:cubicBezTo>
                  <a:lnTo>
                    <a:pt x="5948" y="0"/>
                  </a:lnTo>
                  <a:cubicBezTo>
                    <a:pt x="6006" y="0"/>
                    <a:pt x="6034" y="39"/>
                    <a:pt x="6034" y="117"/>
                  </a:cubicBezTo>
                  <a:lnTo>
                    <a:pt x="6034" y="365"/>
                  </a:lnTo>
                  <a:lnTo>
                    <a:pt x="6406" y="365"/>
                  </a:lnTo>
                  <a:cubicBezTo>
                    <a:pt x="6465" y="365"/>
                    <a:pt x="6494" y="404"/>
                    <a:pt x="6494" y="482"/>
                  </a:cubicBezTo>
                  <a:lnTo>
                    <a:pt x="6494" y="513"/>
                  </a:lnTo>
                  <a:cubicBezTo>
                    <a:pt x="6494" y="592"/>
                    <a:pt x="6465" y="618"/>
                    <a:pt x="6406" y="618"/>
                  </a:cubicBezTo>
                  <a:lnTo>
                    <a:pt x="6034" y="618"/>
                  </a:lnTo>
                  <a:lnTo>
                    <a:pt x="6034" y="1678"/>
                  </a:lnTo>
                  <a:cubicBezTo>
                    <a:pt x="6034" y="1757"/>
                    <a:pt x="6006" y="1796"/>
                    <a:pt x="5948" y="1796"/>
                  </a:cubicBezTo>
                  <a:lnTo>
                    <a:pt x="5887" y="1796"/>
                  </a:lnTo>
                  <a:cubicBezTo>
                    <a:pt x="5829" y="1796"/>
                    <a:pt x="5800" y="1757"/>
                    <a:pt x="5800" y="1678"/>
                  </a:cubicBezTo>
                  <a:lnTo>
                    <a:pt x="5800" y="619"/>
                  </a:lnTo>
                  <a:lnTo>
                    <a:pt x="4760" y="621"/>
                  </a:lnTo>
                  <a:close/>
                  <a:moveTo>
                    <a:pt x="3874" y="956"/>
                  </a:moveTo>
                  <a:lnTo>
                    <a:pt x="3874" y="778"/>
                  </a:lnTo>
                  <a:cubicBezTo>
                    <a:pt x="3874" y="724"/>
                    <a:pt x="3829" y="682"/>
                    <a:pt x="3739" y="652"/>
                  </a:cubicBezTo>
                  <a:cubicBezTo>
                    <a:pt x="3676" y="631"/>
                    <a:pt x="3615" y="621"/>
                    <a:pt x="3557" y="621"/>
                  </a:cubicBezTo>
                  <a:lnTo>
                    <a:pt x="3217" y="621"/>
                  </a:lnTo>
                  <a:cubicBezTo>
                    <a:pt x="2981" y="621"/>
                    <a:pt x="2863" y="677"/>
                    <a:pt x="2863" y="790"/>
                  </a:cubicBezTo>
                  <a:lnTo>
                    <a:pt x="2863" y="956"/>
                  </a:lnTo>
                  <a:lnTo>
                    <a:pt x="3874" y="956"/>
                  </a:lnTo>
                  <a:close/>
                  <a:moveTo>
                    <a:pt x="4103" y="1100"/>
                  </a:moveTo>
                  <a:cubicBezTo>
                    <a:pt x="4103" y="1188"/>
                    <a:pt x="4080" y="1231"/>
                    <a:pt x="4037" y="1231"/>
                  </a:cubicBezTo>
                  <a:lnTo>
                    <a:pt x="2871" y="1231"/>
                  </a:lnTo>
                  <a:cubicBezTo>
                    <a:pt x="2871" y="1431"/>
                    <a:pt x="2972" y="1530"/>
                    <a:pt x="3175" y="1530"/>
                  </a:cubicBezTo>
                  <a:lnTo>
                    <a:pt x="3350" y="1530"/>
                  </a:lnTo>
                  <a:cubicBezTo>
                    <a:pt x="3408" y="1530"/>
                    <a:pt x="3437" y="1570"/>
                    <a:pt x="3437" y="1649"/>
                  </a:cubicBezTo>
                  <a:lnTo>
                    <a:pt x="3437" y="1678"/>
                  </a:lnTo>
                  <a:cubicBezTo>
                    <a:pt x="3437" y="1757"/>
                    <a:pt x="3408" y="1796"/>
                    <a:pt x="3350" y="1796"/>
                  </a:cubicBezTo>
                  <a:lnTo>
                    <a:pt x="3200" y="1796"/>
                  </a:lnTo>
                  <a:cubicBezTo>
                    <a:pt x="3050" y="1796"/>
                    <a:pt x="2928" y="1769"/>
                    <a:pt x="2833" y="1716"/>
                  </a:cubicBezTo>
                  <a:cubicBezTo>
                    <a:pt x="2697" y="1640"/>
                    <a:pt x="2629" y="1515"/>
                    <a:pt x="2629" y="1340"/>
                  </a:cubicBezTo>
                  <a:lnTo>
                    <a:pt x="2629" y="809"/>
                  </a:lnTo>
                  <a:cubicBezTo>
                    <a:pt x="2629" y="643"/>
                    <a:pt x="2696" y="520"/>
                    <a:pt x="2831" y="439"/>
                  </a:cubicBezTo>
                  <a:cubicBezTo>
                    <a:pt x="2928" y="381"/>
                    <a:pt x="3049" y="352"/>
                    <a:pt x="3191" y="352"/>
                  </a:cubicBezTo>
                  <a:lnTo>
                    <a:pt x="3629" y="352"/>
                  </a:lnTo>
                  <a:cubicBezTo>
                    <a:pt x="3748" y="352"/>
                    <a:pt x="3849" y="379"/>
                    <a:pt x="3934" y="434"/>
                  </a:cubicBezTo>
                  <a:cubicBezTo>
                    <a:pt x="4047" y="505"/>
                    <a:pt x="4103" y="611"/>
                    <a:pt x="4103" y="752"/>
                  </a:cubicBezTo>
                  <a:lnTo>
                    <a:pt x="4103" y="1100"/>
                  </a:lnTo>
                  <a:close/>
                  <a:moveTo>
                    <a:pt x="2556" y="504"/>
                  </a:moveTo>
                  <a:cubicBezTo>
                    <a:pt x="2556" y="582"/>
                    <a:pt x="2527" y="621"/>
                    <a:pt x="2468" y="621"/>
                  </a:cubicBezTo>
                  <a:lnTo>
                    <a:pt x="2360" y="621"/>
                  </a:lnTo>
                  <a:cubicBezTo>
                    <a:pt x="2185" y="621"/>
                    <a:pt x="2097" y="681"/>
                    <a:pt x="2097" y="801"/>
                  </a:cubicBezTo>
                  <a:lnTo>
                    <a:pt x="2097" y="1678"/>
                  </a:lnTo>
                  <a:cubicBezTo>
                    <a:pt x="2097" y="1757"/>
                    <a:pt x="2068" y="1796"/>
                    <a:pt x="2011" y="1796"/>
                  </a:cubicBezTo>
                  <a:lnTo>
                    <a:pt x="1946" y="1796"/>
                  </a:lnTo>
                  <a:cubicBezTo>
                    <a:pt x="1889" y="1796"/>
                    <a:pt x="1860" y="1756"/>
                    <a:pt x="1860" y="1676"/>
                  </a:cubicBezTo>
                  <a:lnTo>
                    <a:pt x="1863" y="801"/>
                  </a:lnTo>
                  <a:cubicBezTo>
                    <a:pt x="1864" y="639"/>
                    <a:pt x="1922" y="520"/>
                    <a:pt x="2039" y="442"/>
                  </a:cubicBezTo>
                  <a:cubicBezTo>
                    <a:pt x="2129" y="383"/>
                    <a:pt x="2240" y="354"/>
                    <a:pt x="2374" y="354"/>
                  </a:cubicBezTo>
                  <a:lnTo>
                    <a:pt x="2468" y="354"/>
                  </a:lnTo>
                  <a:cubicBezTo>
                    <a:pt x="2527" y="354"/>
                    <a:pt x="2556" y="393"/>
                    <a:pt x="2556" y="472"/>
                  </a:cubicBezTo>
                  <a:lnTo>
                    <a:pt x="2556" y="504"/>
                  </a:lnTo>
                  <a:close/>
                  <a:moveTo>
                    <a:pt x="9091" y="1678"/>
                  </a:moveTo>
                  <a:cubicBezTo>
                    <a:pt x="9091" y="1757"/>
                    <a:pt x="9062" y="1796"/>
                    <a:pt x="9003" y="1796"/>
                  </a:cubicBezTo>
                  <a:lnTo>
                    <a:pt x="8945" y="1796"/>
                  </a:lnTo>
                  <a:cubicBezTo>
                    <a:pt x="8887" y="1796"/>
                    <a:pt x="8858" y="1757"/>
                    <a:pt x="8858" y="1678"/>
                  </a:cubicBezTo>
                  <a:lnTo>
                    <a:pt x="8858" y="587"/>
                  </a:lnTo>
                  <a:cubicBezTo>
                    <a:pt x="8858" y="509"/>
                    <a:pt x="8887" y="470"/>
                    <a:pt x="8945" y="470"/>
                  </a:cubicBezTo>
                  <a:lnTo>
                    <a:pt x="9003" y="470"/>
                  </a:lnTo>
                  <a:cubicBezTo>
                    <a:pt x="9062" y="470"/>
                    <a:pt x="9091" y="509"/>
                    <a:pt x="9091" y="587"/>
                  </a:cubicBezTo>
                  <a:lnTo>
                    <a:pt x="9091" y="1678"/>
                  </a:lnTo>
                  <a:close/>
                  <a:moveTo>
                    <a:pt x="1119" y="264"/>
                  </a:moveTo>
                  <a:cubicBezTo>
                    <a:pt x="1219" y="264"/>
                    <a:pt x="1336" y="271"/>
                    <a:pt x="1385" y="297"/>
                  </a:cubicBezTo>
                  <a:cubicBezTo>
                    <a:pt x="1445" y="329"/>
                    <a:pt x="1477" y="400"/>
                    <a:pt x="1481" y="479"/>
                  </a:cubicBezTo>
                  <a:lnTo>
                    <a:pt x="1482" y="767"/>
                  </a:lnTo>
                  <a:cubicBezTo>
                    <a:pt x="1482" y="856"/>
                    <a:pt x="1449" y="899"/>
                    <a:pt x="1385" y="933"/>
                  </a:cubicBezTo>
                  <a:cubicBezTo>
                    <a:pt x="1336" y="959"/>
                    <a:pt x="1219" y="966"/>
                    <a:pt x="1119" y="966"/>
                  </a:cubicBezTo>
                  <a:lnTo>
                    <a:pt x="247" y="966"/>
                  </a:lnTo>
                  <a:lnTo>
                    <a:pt x="247" y="264"/>
                  </a:lnTo>
                  <a:cubicBezTo>
                    <a:pt x="538" y="264"/>
                    <a:pt x="828" y="264"/>
                    <a:pt x="1119" y="264"/>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22" name="Freeform 6"/>
            <p:cNvSpPr>
              <a:spLocks/>
            </p:cNvSpPr>
            <p:nvPr userDrawn="1"/>
          </p:nvSpPr>
          <p:spPr bwMode="auto">
            <a:xfrm>
              <a:off x="9330531" y="-1035244"/>
              <a:ext cx="104775" cy="92075"/>
            </a:xfrm>
            <a:custGeom>
              <a:avLst/>
              <a:gdLst>
                <a:gd name="T0" fmla="*/ 126 w 289"/>
                <a:gd name="T1" fmla="*/ 0 h 252"/>
                <a:gd name="T2" fmla="*/ 163 w 289"/>
                <a:gd name="T3" fmla="*/ 0 h 252"/>
                <a:gd name="T4" fmla="*/ 289 w 289"/>
                <a:gd name="T5" fmla="*/ 126 h 252"/>
                <a:gd name="T6" fmla="*/ 289 w 289"/>
                <a:gd name="T7" fmla="*/ 126 h 252"/>
                <a:gd name="T8" fmla="*/ 163 w 289"/>
                <a:gd name="T9" fmla="*/ 252 h 252"/>
                <a:gd name="T10" fmla="*/ 126 w 289"/>
                <a:gd name="T11" fmla="*/ 252 h 252"/>
                <a:gd name="T12" fmla="*/ 0 w 289"/>
                <a:gd name="T13" fmla="*/ 126 h 252"/>
                <a:gd name="T14" fmla="*/ 0 w 289"/>
                <a:gd name="T15" fmla="*/ 126 h 252"/>
                <a:gd name="T16" fmla="*/ 126 w 28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252">
                  <a:moveTo>
                    <a:pt x="126" y="0"/>
                  </a:moveTo>
                  <a:lnTo>
                    <a:pt x="163" y="0"/>
                  </a:lnTo>
                  <a:cubicBezTo>
                    <a:pt x="233" y="0"/>
                    <a:pt x="289" y="56"/>
                    <a:pt x="289" y="126"/>
                  </a:cubicBezTo>
                  <a:lnTo>
                    <a:pt x="289" y="126"/>
                  </a:lnTo>
                  <a:cubicBezTo>
                    <a:pt x="289" y="195"/>
                    <a:pt x="233" y="252"/>
                    <a:pt x="163" y="252"/>
                  </a:cubicBezTo>
                  <a:lnTo>
                    <a:pt x="126" y="252"/>
                  </a:lnTo>
                  <a:cubicBezTo>
                    <a:pt x="56" y="252"/>
                    <a:pt x="0" y="195"/>
                    <a:pt x="0" y="126"/>
                  </a:cubicBezTo>
                  <a:lnTo>
                    <a:pt x="0" y="126"/>
                  </a:lnTo>
                  <a:cubicBezTo>
                    <a:pt x="0" y="56"/>
                    <a:pt x="56" y="0"/>
                    <a:pt x="126" y="0"/>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24" name="Freeform 7"/>
            <p:cNvSpPr>
              <a:spLocks/>
            </p:cNvSpPr>
            <p:nvPr userDrawn="1"/>
          </p:nvSpPr>
          <p:spPr bwMode="auto">
            <a:xfrm>
              <a:off x="10114756" y="-1035244"/>
              <a:ext cx="104775" cy="92075"/>
            </a:xfrm>
            <a:custGeom>
              <a:avLst/>
              <a:gdLst>
                <a:gd name="T0" fmla="*/ 126 w 290"/>
                <a:gd name="T1" fmla="*/ 0 h 252"/>
                <a:gd name="T2" fmla="*/ 164 w 290"/>
                <a:gd name="T3" fmla="*/ 0 h 252"/>
                <a:gd name="T4" fmla="*/ 290 w 290"/>
                <a:gd name="T5" fmla="*/ 126 h 252"/>
                <a:gd name="T6" fmla="*/ 290 w 290"/>
                <a:gd name="T7" fmla="*/ 126 h 252"/>
                <a:gd name="T8" fmla="*/ 164 w 290"/>
                <a:gd name="T9" fmla="*/ 252 h 252"/>
                <a:gd name="T10" fmla="*/ 126 w 290"/>
                <a:gd name="T11" fmla="*/ 252 h 252"/>
                <a:gd name="T12" fmla="*/ 0 w 290"/>
                <a:gd name="T13" fmla="*/ 126 h 252"/>
                <a:gd name="T14" fmla="*/ 0 w 290"/>
                <a:gd name="T15" fmla="*/ 126 h 252"/>
                <a:gd name="T16" fmla="*/ 126 w 290"/>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252">
                  <a:moveTo>
                    <a:pt x="126" y="0"/>
                  </a:moveTo>
                  <a:lnTo>
                    <a:pt x="164" y="0"/>
                  </a:lnTo>
                  <a:cubicBezTo>
                    <a:pt x="234" y="0"/>
                    <a:pt x="290" y="56"/>
                    <a:pt x="290" y="126"/>
                  </a:cubicBezTo>
                  <a:lnTo>
                    <a:pt x="290" y="126"/>
                  </a:lnTo>
                  <a:cubicBezTo>
                    <a:pt x="290" y="195"/>
                    <a:pt x="234" y="252"/>
                    <a:pt x="164" y="252"/>
                  </a:cubicBezTo>
                  <a:lnTo>
                    <a:pt x="126" y="252"/>
                  </a:lnTo>
                  <a:cubicBezTo>
                    <a:pt x="57" y="252"/>
                    <a:pt x="0" y="195"/>
                    <a:pt x="0" y="126"/>
                  </a:cubicBezTo>
                  <a:lnTo>
                    <a:pt x="0" y="126"/>
                  </a:lnTo>
                  <a:cubicBezTo>
                    <a:pt x="0" y="56"/>
                    <a:pt x="57" y="0"/>
                    <a:pt x="126" y="0"/>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grpSp>
      <p:sp>
        <p:nvSpPr>
          <p:cNvPr id="2" name="Title 1"/>
          <p:cNvSpPr>
            <a:spLocks noGrp="1"/>
          </p:cNvSpPr>
          <p:nvPr>
            <p:ph type="title" hasCustomPrompt="1"/>
          </p:nvPr>
        </p:nvSpPr>
        <p:spPr>
          <a:xfrm>
            <a:off x="1674674" y="2362200"/>
            <a:ext cx="8842654" cy="2286000"/>
          </a:xfrm>
        </p:spPr>
        <p:txBody>
          <a:bodyPr>
            <a:noAutofit/>
            <a:scene3d>
              <a:camera prst="orthographicFront"/>
              <a:lightRig rig="threePt" dir="t"/>
            </a:scene3d>
            <a:sp3d extrusionH="38100" prstMaterial="metal"/>
          </a:bodyPr>
          <a:lstStyle>
            <a:lvl1pPr algn="ctr">
              <a:defRPr sz="4800" b="0">
                <a:solidFill>
                  <a:schemeClr val="tx1"/>
                </a:solidFill>
                <a:effectLst/>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4105658481"/>
      </p:ext>
    </p:extLst>
  </p:cSld>
  <p:clrMapOvr>
    <a:masterClrMapping/>
  </p:clrMapOvr>
  <p:transition spd="slow">
    <p:blinds dir="vert"/>
  </p:transition>
  <p:extLst mod="1">
    <p:ext uri="{DCECCB84-F9BA-43D5-87BE-67443E8EF086}">
      <p15:sldGuideLst xmlns:p15="http://schemas.microsoft.com/office/powerpoint/2012/main">
        <p15:guide id="4294967295" orient="horz" pos="2160">
          <p15:clr>
            <a:srgbClr val="FBAE40"/>
          </p15:clr>
        </p15:guide>
        <p15:guide id="4294967295" pos="38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6" name="Parallelogram 25"/>
          <p:cNvSpPr/>
          <p:nvPr userDrawn="1"/>
        </p:nvSpPr>
        <p:spPr>
          <a:xfrm>
            <a:off x="9384438" y="-230031"/>
            <a:ext cx="3557440" cy="1165673"/>
          </a:xfrm>
          <a:prstGeom prst="parallelogram">
            <a:avLst>
              <a:gd name="adj" fmla="val 21916"/>
            </a:avLst>
          </a:prstGeom>
          <a:solidFill>
            <a:srgbClr val="D9DBD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0" name="Parallelogram 19"/>
          <p:cNvSpPr/>
          <p:nvPr userDrawn="1"/>
        </p:nvSpPr>
        <p:spPr>
          <a:xfrm>
            <a:off x="321729" y="1605123"/>
            <a:ext cx="3503426" cy="5299475"/>
          </a:xfrm>
          <a:prstGeom prst="parallelogram">
            <a:avLst>
              <a:gd name="adj" fmla="val 34882"/>
            </a:avLst>
          </a:prstGeom>
          <a:solidFill>
            <a:srgbClr val="D9DBD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4" name="Parallelogram 23"/>
          <p:cNvSpPr/>
          <p:nvPr userDrawn="1"/>
        </p:nvSpPr>
        <p:spPr>
          <a:xfrm>
            <a:off x="759916" y="2224871"/>
            <a:ext cx="1219676" cy="3947330"/>
          </a:xfrm>
          <a:prstGeom prst="parallelogram">
            <a:avLst>
              <a:gd name="adj" fmla="val 770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4" name="Parallelogram 3"/>
          <p:cNvSpPr/>
          <p:nvPr userDrawn="1"/>
        </p:nvSpPr>
        <p:spPr>
          <a:xfrm>
            <a:off x="518933" y="-432172"/>
            <a:ext cx="914757" cy="1383712"/>
          </a:xfrm>
          <a:prstGeom prst="parallelogram">
            <a:avLst>
              <a:gd name="adj" fmla="val 34882"/>
            </a:avLst>
          </a:prstGeom>
          <a:solidFill>
            <a:srgbClr val="D9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6" name="Rectangle 5"/>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grpSp>
        <p:nvGrpSpPr>
          <p:cNvPr id="12" name="Group 11"/>
          <p:cNvGrpSpPr/>
          <p:nvPr userDrawn="1"/>
        </p:nvGrpSpPr>
        <p:grpSpPr>
          <a:xfrm>
            <a:off x="9945171" y="314454"/>
            <a:ext cx="1889927" cy="382934"/>
            <a:chOff x="6931819" y="-1054294"/>
            <a:chExt cx="3884612" cy="787400"/>
          </a:xfrm>
          <a:solidFill>
            <a:schemeClr val="tx1"/>
          </a:solidFill>
          <a:effectLst/>
        </p:grpSpPr>
        <p:sp>
          <p:nvSpPr>
            <p:cNvPr id="9" name="Freeform 5"/>
            <p:cNvSpPr>
              <a:spLocks noEditPoints="1"/>
            </p:cNvSpPr>
            <p:nvPr userDrawn="1"/>
          </p:nvSpPr>
          <p:spPr bwMode="auto">
            <a:xfrm>
              <a:off x="6931819" y="-1054294"/>
              <a:ext cx="3884612" cy="787400"/>
            </a:xfrm>
            <a:custGeom>
              <a:avLst/>
              <a:gdLst>
                <a:gd name="T0" fmla="*/ 1104 w 10776"/>
                <a:gd name="T1" fmla="*/ 0 h 2155"/>
                <a:gd name="T2" fmla="*/ 0 w 10776"/>
                <a:gd name="T3" fmla="*/ 1678 h 2155"/>
                <a:gd name="T4" fmla="*/ 247 w 10776"/>
                <a:gd name="T5" fmla="*/ 1678 h 2155"/>
                <a:gd name="T6" fmla="*/ 1524 w 10776"/>
                <a:gd name="T7" fmla="*/ 1147 h 2155"/>
                <a:gd name="T8" fmla="*/ 10537 w 10776"/>
                <a:gd name="T9" fmla="*/ 1349 h 2155"/>
                <a:gd name="T10" fmla="*/ 9868 w 10776"/>
                <a:gd name="T11" fmla="*/ 621 h 2155"/>
                <a:gd name="T12" fmla="*/ 9556 w 10776"/>
                <a:gd name="T13" fmla="*/ 1349 h 2155"/>
                <a:gd name="T14" fmla="*/ 10250 w 10776"/>
                <a:gd name="T15" fmla="*/ 1530 h 2155"/>
                <a:gd name="T16" fmla="*/ 10776 w 10776"/>
                <a:gd name="T17" fmla="*/ 1349 h 2155"/>
                <a:gd name="T18" fmla="*/ 9866 w 10776"/>
                <a:gd name="T19" fmla="*/ 1796 h 2155"/>
                <a:gd name="T20" fmla="*/ 9322 w 10776"/>
                <a:gd name="T21" fmla="*/ 817 h 2155"/>
                <a:gd name="T22" fmla="*/ 10256 w 10776"/>
                <a:gd name="T23" fmla="*/ 354 h 2155"/>
                <a:gd name="T24" fmla="*/ 8383 w 10776"/>
                <a:gd name="T25" fmla="*/ 1520 h 2155"/>
                <a:gd name="T26" fmla="*/ 8057 w 10776"/>
                <a:gd name="T27" fmla="*/ 620 h 2155"/>
                <a:gd name="T28" fmla="*/ 7381 w 10776"/>
                <a:gd name="T29" fmla="*/ 797 h 2155"/>
                <a:gd name="T30" fmla="*/ 8383 w 10776"/>
                <a:gd name="T31" fmla="*/ 1520 h 2155"/>
                <a:gd name="T32" fmla="*/ 8006 w 10776"/>
                <a:gd name="T33" fmla="*/ 2155 h 2155"/>
                <a:gd name="T34" fmla="*/ 7820 w 10776"/>
                <a:gd name="T35" fmla="*/ 2006 h 2155"/>
                <a:gd name="T36" fmla="*/ 8272 w 10776"/>
                <a:gd name="T37" fmla="*/ 1861 h 2155"/>
                <a:gd name="T38" fmla="*/ 7361 w 10776"/>
                <a:gd name="T39" fmla="*/ 1708 h 2155"/>
                <a:gd name="T40" fmla="*/ 7320 w 10776"/>
                <a:gd name="T41" fmla="*/ 455 h 2155"/>
                <a:gd name="T42" fmla="*/ 8398 w 10776"/>
                <a:gd name="T43" fmla="*/ 437 h 2155"/>
                <a:gd name="T44" fmla="*/ 6916 w 10776"/>
                <a:gd name="T45" fmla="*/ 1678 h 2155"/>
                <a:gd name="T46" fmla="*/ 6683 w 10776"/>
                <a:gd name="T47" fmla="*/ 1678 h 2155"/>
                <a:gd name="T48" fmla="*/ 6828 w 10776"/>
                <a:gd name="T49" fmla="*/ 470 h 2155"/>
                <a:gd name="T50" fmla="*/ 4760 w 10776"/>
                <a:gd name="T51" fmla="*/ 621 h 2155"/>
                <a:gd name="T52" fmla="*/ 4484 w 10776"/>
                <a:gd name="T53" fmla="*/ 800 h 2155"/>
                <a:gd name="T54" fmla="*/ 5165 w 10776"/>
                <a:gd name="T55" fmla="*/ 928 h 2155"/>
                <a:gd name="T56" fmla="*/ 5135 w 10776"/>
                <a:gd name="T57" fmla="*/ 1796 h 2155"/>
                <a:gd name="T58" fmla="*/ 4255 w 10776"/>
                <a:gd name="T59" fmla="*/ 1649 h 2155"/>
                <a:gd name="T60" fmla="*/ 5356 w 10776"/>
                <a:gd name="T61" fmla="*/ 1384 h 2155"/>
                <a:gd name="T62" fmla="*/ 4774 w 10776"/>
                <a:gd name="T63" fmla="*/ 1199 h 2155"/>
                <a:gd name="T64" fmla="*/ 4249 w 10776"/>
                <a:gd name="T65" fmla="*/ 724 h 2155"/>
                <a:gd name="T66" fmla="*/ 5800 w 10776"/>
                <a:gd name="T67" fmla="*/ 117 h 2155"/>
                <a:gd name="T68" fmla="*/ 6034 w 10776"/>
                <a:gd name="T69" fmla="*/ 117 h 2155"/>
                <a:gd name="T70" fmla="*/ 6494 w 10776"/>
                <a:gd name="T71" fmla="*/ 482 h 2155"/>
                <a:gd name="T72" fmla="*/ 6034 w 10776"/>
                <a:gd name="T73" fmla="*/ 618 h 2155"/>
                <a:gd name="T74" fmla="*/ 5887 w 10776"/>
                <a:gd name="T75" fmla="*/ 1796 h 2155"/>
                <a:gd name="T76" fmla="*/ 4760 w 10776"/>
                <a:gd name="T77" fmla="*/ 621 h 2155"/>
                <a:gd name="T78" fmla="*/ 3739 w 10776"/>
                <a:gd name="T79" fmla="*/ 652 h 2155"/>
                <a:gd name="T80" fmla="*/ 2863 w 10776"/>
                <a:gd name="T81" fmla="*/ 790 h 2155"/>
                <a:gd name="T82" fmla="*/ 4103 w 10776"/>
                <a:gd name="T83" fmla="*/ 1100 h 2155"/>
                <a:gd name="T84" fmla="*/ 3175 w 10776"/>
                <a:gd name="T85" fmla="*/ 1530 h 2155"/>
                <a:gd name="T86" fmla="*/ 3437 w 10776"/>
                <a:gd name="T87" fmla="*/ 1678 h 2155"/>
                <a:gd name="T88" fmla="*/ 2833 w 10776"/>
                <a:gd name="T89" fmla="*/ 1716 h 2155"/>
                <a:gd name="T90" fmla="*/ 2831 w 10776"/>
                <a:gd name="T91" fmla="*/ 439 h 2155"/>
                <a:gd name="T92" fmla="*/ 3934 w 10776"/>
                <a:gd name="T93" fmla="*/ 434 h 2155"/>
                <a:gd name="T94" fmla="*/ 2556 w 10776"/>
                <a:gd name="T95" fmla="*/ 504 h 2155"/>
                <a:gd name="T96" fmla="*/ 2097 w 10776"/>
                <a:gd name="T97" fmla="*/ 801 h 2155"/>
                <a:gd name="T98" fmla="*/ 1946 w 10776"/>
                <a:gd name="T99" fmla="*/ 1796 h 2155"/>
                <a:gd name="T100" fmla="*/ 2039 w 10776"/>
                <a:gd name="T101" fmla="*/ 442 h 2155"/>
                <a:gd name="T102" fmla="*/ 2556 w 10776"/>
                <a:gd name="T103" fmla="*/ 472 h 2155"/>
                <a:gd name="T104" fmla="*/ 9003 w 10776"/>
                <a:gd name="T105" fmla="*/ 1796 h 2155"/>
                <a:gd name="T106" fmla="*/ 8858 w 10776"/>
                <a:gd name="T107" fmla="*/ 587 h 2155"/>
                <a:gd name="T108" fmla="*/ 9091 w 10776"/>
                <a:gd name="T109" fmla="*/ 587 h 2155"/>
                <a:gd name="T110" fmla="*/ 1385 w 10776"/>
                <a:gd name="T111" fmla="*/ 297 h 2155"/>
                <a:gd name="T112" fmla="*/ 1385 w 10776"/>
                <a:gd name="T113" fmla="*/ 933 h 2155"/>
                <a:gd name="T114" fmla="*/ 247 w 10776"/>
                <a:gd name="T115" fmla="*/ 264 h 2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76" h="2155">
                  <a:moveTo>
                    <a:pt x="1727" y="485"/>
                  </a:moveTo>
                  <a:cubicBezTo>
                    <a:pt x="1727" y="303"/>
                    <a:pt x="1660" y="167"/>
                    <a:pt x="1524" y="84"/>
                  </a:cubicBezTo>
                  <a:cubicBezTo>
                    <a:pt x="1426" y="25"/>
                    <a:pt x="1258" y="0"/>
                    <a:pt x="1104" y="0"/>
                  </a:cubicBezTo>
                  <a:lnTo>
                    <a:pt x="86" y="0"/>
                  </a:lnTo>
                  <a:cubicBezTo>
                    <a:pt x="29" y="0"/>
                    <a:pt x="0" y="39"/>
                    <a:pt x="0" y="117"/>
                  </a:cubicBezTo>
                  <a:lnTo>
                    <a:pt x="0" y="1678"/>
                  </a:lnTo>
                  <a:cubicBezTo>
                    <a:pt x="0" y="1757"/>
                    <a:pt x="29" y="1796"/>
                    <a:pt x="86" y="1796"/>
                  </a:cubicBezTo>
                  <a:lnTo>
                    <a:pt x="160" y="1796"/>
                  </a:lnTo>
                  <a:cubicBezTo>
                    <a:pt x="218" y="1796"/>
                    <a:pt x="247" y="1757"/>
                    <a:pt x="247" y="1678"/>
                  </a:cubicBezTo>
                  <a:lnTo>
                    <a:pt x="247" y="1231"/>
                  </a:lnTo>
                  <a:lnTo>
                    <a:pt x="1104" y="1231"/>
                  </a:lnTo>
                  <a:cubicBezTo>
                    <a:pt x="1258" y="1231"/>
                    <a:pt x="1426" y="1207"/>
                    <a:pt x="1524" y="1147"/>
                  </a:cubicBezTo>
                  <a:cubicBezTo>
                    <a:pt x="1660" y="1065"/>
                    <a:pt x="1727" y="961"/>
                    <a:pt x="1727" y="779"/>
                  </a:cubicBezTo>
                  <a:lnTo>
                    <a:pt x="1727" y="485"/>
                  </a:lnTo>
                  <a:close/>
                  <a:moveTo>
                    <a:pt x="10537" y="1349"/>
                  </a:moveTo>
                  <a:lnTo>
                    <a:pt x="10537" y="793"/>
                  </a:lnTo>
                  <a:cubicBezTo>
                    <a:pt x="10537" y="678"/>
                    <a:pt x="10441" y="621"/>
                    <a:pt x="10249" y="621"/>
                  </a:cubicBezTo>
                  <a:lnTo>
                    <a:pt x="9868" y="621"/>
                  </a:lnTo>
                  <a:cubicBezTo>
                    <a:pt x="9799" y="621"/>
                    <a:pt x="9736" y="632"/>
                    <a:pt x="9681" y="655"/>
                  </a:cubicBezTo>
                  <a:cubicBezTo>
                    <a:pt x="9598" y="690"/>
                    <a:pt x="9556" y="744"/>
                    <a:pt x="9556" y="817"/>
                  </a:cubicBezTo>
                  <a:lnTo>
                    <a:pt x="9556" y="1349"/>
                  </a:lnTo>
                  <a:cubicBezTo>
                    <a:pt x="9556" y="1419"/>
                    <a:pt x="9598" y="1470"/>
                    <a:pt x="9683" y="1500"/>
                  </a:cubicBezTo>
                  <a:cubicBezTo>
                    <a:pt x="9738" y="1520"/>
                    <a:pt x="9800" y="1530"/>
                    <a:pt x="9869" y="1530"/>
                  </a:cubicBezTo>
                  <a:lnTo>
                    <a:pt x="10250" y="1530"/>
                  </a:lnTo>
                  <a:cubicBezTo>
                    <a:pt x="10311" y="1530"/>
                    <a:pt x="10368" y="1519"/>
                    <a:pt x="10423" y="1496"/>
                  </a:cubicBezTo>
                  <a:cubicBezTo>
                    <a:pt x="10499" y="1463"/>
                    <a:pt x="10537" y="1415"/>
                    <a:pt x="10537" y="1349"/>
                  </a:cubicBezTo>
                  <a:close/>
                  <a:moveTo>
                    <a:pt x="10776" y="1349"/>
                  </a:moveTo>
                  <a:cubicBezTo>
                    <a:pt x="10776" y="1515"/>
                    <a:pt x="10713" y="1638"/>
                    <a:pt x="10589" y="1716"/>
                  </a:cubicBezTo>
                  <a:cubicBezTo>
                    <a:pt x="10503" y="1769"/>
                    <a:pt x="10392" y="1796"/>
                    <a:pt x="10256" y="1796"/>
                  </a:cubicBezTo>
                  <a:lnTo>
                    <a:pt x="9866" y="1796"/>
                  </a:lnTo>
                  <a:cubicBezTo>
                    <a:pt x="9614" y="1796"/>
                    <a:pt x="9448" y="1712"/>
                    <a:pt x="9366" y="1543"/>
                  </a:cubicBezTo>
                  <a:cubicBezTo>
                    <a:pt x="9337" y="1482"/>
                    <a:pt x="9322" y="1418"/>
                    <a:pt x="9322" y="1349"/>
                  </a:cubicBezTo>
                  <a:lnTo>
                    <a:pt x="9322" y="817"/>
                  </a:lnTo>
                  <a:cubicBezTo>
                    <a:pt x="9322" y="700"/>
                    <a:pt x="9362" y="598"/>
                    <a:pt x="9443" y="512"/>
                  </a:cubicBezTo>
                  <a:cubicBezTo>
                    <a:pt x="9542" y="406"/>
                    <a:pt x="9683" y="354"/>
                    <a:pt x="9865" y="354"/>
                  </a:cubicBezTo>
                  <a:lnTo>
                    <a:pt x="10256" y="354"/>
                  </a:lnTo>
                  <a:cubicBezTo>
                    <a:pt x="10603" y="354"/>
                    <a:pt x="10776" y="507"/>
                    <a:pt x="10776" y="814"/>
                  </a:cubicBezTo>
                  <a:lnTo>
                    <a:pt x="10776" y="1349"/>
                  </a:lnTo>
                  <a:close/>
                  <a:moveTo>
                    <a:pt x="8383" y="1520"/>
                  </a:moveTo>
                  <a:lnTo>
                    <a:pt x="8383" y="820"/>
                  </a:lnTo>
                  <a:cubicBezTo>
                    <a:pt x="8383" y="747"/>
                    <a:pt x="8339" y="693"/>
                    <a:pt x="8251" y="657"/>
                  </a:cubicBezTo>
                  <a:cubicBezTo>
                    <a:pt x="8190" y="632"/>
                    <a:pt x="8125" y="620"/>
                    <a:pt x="8057" y="620"/>
                  </a:cubicBezTo>
                  <a:lnTo>
                    <a:pt x="7686" y="620"/>
                  </a:lnTo>
                  <a:cubicBezTo>
                    <a:pt x="7600" y="620"/>
                    <a:pt x="7537" y="626"/>
                    <a:pt x="7498" y="638"/>
                  </a:cubicBezTo>
                  <a:cubicBezTo>
                    <a:pt x="7420" y="663"/>
                    <a:pt x="7381" y="716"/>
                    <a:pt x="7381" y="797"/>
                  </a:cubicBezTo>
                  <a:lnTo>
                    <a:pt x="7381" y="1335"/>
                  </a:lnTo>
                  <a:cubicBezTo>
                    <a:pt x="7381" y="1458"/>
                    <a:pt x="7497" y="1520"/>
                    <a:pt x="7730" y="1520"/>
                  </a:cubicBezTo>
                  <a:lnTo>
                    <a:pt x="8383" y="1520"/>
                  </a:lnTo>
                  <a:close/>
                  <a:moveTo>
                    <a:pt x="8620" y="1749"/>
                  </a:moveTo>
                  <a:cubicBezTo>
                    <a:pt x="8620" y="1915"/>
                    <a:pt x="8544" y="2004"/>
                    <a:pt x="8389" y="2081"/>
                  </a:cubicBezTo>
                  <a:cubicBezTo>
                    <a:pt x="8281" y="2135"/>
                    <a:pt x="8152" y="2155"/>
                    <a:pt x="8006" y="2155"/>
                  </a:cubicBezTo>
                  <a:lnTo>
                    <a:pt x="7907" y="2155"/>
                  </a:lnTo>
                  <a:cubicBezTo>
                    <a:pt x="7849" y="2155"/>
                    <a:pt x="7820" y="2116"/>
                    <a:pt x="7820" y="2038"/>
                  </a:cubicBezTo>
                  <a:lnTo>
                    <a:pt x="7820" y="2006"/>
                  </a:lnTo>
                  <a:cubicBezTo>
                    <a:pt x="7820" y="1928"/>
                    <a:pt x="7849" y="1889"/>
                    <a:pt x="7907" y="1889"/>
                  </a:cubicBezTo>
                  <a:lnTo>
                    <a:pt x="8078" y="1889"/>
                  </a:lnTo>
                  <a:cubicBezTo>
                    <a:pt x="8119" y="1889"/>
                    <a:pt x="8217" y="1881"/>
                    <a:pt x="8272" y="1861"/>
                  </a:cubicBezTo>
                  <a:cubicBezTo>
                    <a:pt x="8328" y="1840"/>
                    <a:pt x="8379" y="1816"/>
                    <a:pt x="8379" y="1785"/>
                  </a:cubicBezTo>
                  <a:lnTo>
                    <a:pt x="7735" y="1785"/>
                  </a:lnTo>
                  <a:cubicBezTo>
                    <a:pt x="7585" y="1785"/>
                    <a:pt x="7460" y="1759"/>
                    <a:pt x="7361" y="1708"/>
                  </a:cubicBezTo>
                  <a:cubicBezTo>
                    <a:pt x="7218" y="1633"/>
                    <a:pt x="7147" y="1510"/>
                    <a:pt x="7147" y="1339"/>
                  </a:cubicBezTo>
                  <a:lnTo>
                    <a:pt x="7147" y="804"/>
                  </a:lnTo>
                  <a:cubicBezTo>
                    <a:pt x="7147" y="652"/>
                    <a:pt x="7205" y="536"/>
                    <a:pt x="7320" y="455"/>
                  </a:cubicBezTo>
                  <a:cubicBezTo>
                    <a:pt x="7417" y="387"/>
                    <a:pt x="7534" y="354"/>
                    <a:pt x="7673" y="354"/>
                  </a:cubicBezTo>
                  <a:lnTo>
                    <a:pt x="8018" y="354"/>
                  </a:lnTo>
                  <a:cubicBezTo>
                    <a:pt x="8166" y="354"/>
                    <a:pt x="8293" y="381"/>
                    <a:pt x="8398" y="437"/>
                  </a:cubicBezTo>
                  <a:cubicBezTo>
                    <a:pt x="8546" y="515"/>
                    <a:pt x="8620" y="638"/>
                    <a:pt x="8620" y="807"/>
                  </a:cubicBezTo>
                  <a:lnTo>
                    <a:pt x="8620" y="1749"/>
                  </a:lnTo>
                  <a:close/>
                  <a:moveTo>
                    <a:pt x="6916" y="1678"/>
                  </a:moveTo>
                  <a:cubicBezTo>
                    <a:pt x="6916" y="1757"/>
                    <a:pt x="6887" y="1796"/>
                    <a:pt x="6828" y="1796"/>
                  </a:cubicBezTo>
                  <a:lnTo>
                    <a:pt x="6770" y="1796"/>
                  </a:lnTo>
                  <a:cubicBezTo>
                    <a:pt x="6712" y="1796"/>
                    <a:pt x="6683" y="1757"/>
                    <a:pt x="6683" y="1678"/>
                  </a:cubicBezTo>
                  <a:lnTo>
                    <a:pt x="6683" y="587"/>
                  </a:lnTo>
                  <a:cubicBezTo>
                    <a:pt x="6683" y="509"/>
                    <a:pt x="6712" y="470"/>
                    <a:pt x="6770" y="470"/>
                  </a:cubicBezTo>
                  <a:lnTo>
                    <a:pt x="6828" y="470"/>
                  </a:lnTo>
                  <a:cubicBezTo>
                    <a:pt x="6887" y="470"/>
                    <a:pt x="6916" y="509"/>
                    <a:pt x="6916" y="587"/>
                  </a:cubicBezTo>
                  <a:lnTo>
                    <a:pt x="6916" y="1678"/>
                  </a:lnTo>
                  <a:close/>
                  <a:moveTo>
                    <a:pt x="4760" y="621"/>
                  </a:moveTo>
                  <a:cubicBezTo>
                    <a:pt x="4671" y="621"/>
                    <a:pt x="4618" y="623"/>
                    <a:pt x="4601" y="625"/>
                  </a:cubicBezTo>
                  <a:cubicBezTo>
                    <a:pt x="4523" y="639"/>
                    <a:pt x="4484" y="672"/>
                    <a:pt x="4484" y="724"/>
                  </a:cubicBezTo>
                  <a:lnTo>
                    <a:pt x="4484" y="800"/>
                  </a:lnTo>
                  <a:cubicBezTo>
                    <a:pt x="4484" y="851"/>
                    <a:pt x="4510" y="886"/>
                    <a:pt x="4562" y="905"/>
                  </a:cubicBezTo>
                  <a:cubicBezTo>
                    <a:pt x="4603" y="921"/>
                    <a:pt x="4675" y="928"/>
                    <a:pt x="4777" y="928"/>
                  </a:cubicBezTo>
                  <a:lnTo>
                    <a:pt x="5165" y="928"/>
                  </a:lnTo>
                  <a:cubicBezTo>
                    <a:pt x="5455" y="928"/>
                    <a:pt x="5599" y="1059"/>
                    <a:pt x="5599" y="1319"/>
                  </a:cubicBezTo>
                  <a:lnTo>
                    <a:pt x="5599" y="1384"/>
                  </a:lnTo>
                  <a:cubicBezTo>
                    <a:pt x="5599" y="1659"/>
                    <a:pt x="5444" y="1796"/>
                    <a:pt x="5135" y="1796"/>
                  </a:cubicBezTo>
                  <a:lnTo>
                    <a:pt x="4341" y="1796"/>
                  </a:lnTo>
                  <a:cubicBezTo>
                    <a:pt x="4284" y="1796"/>
                    <a:pt x="4255" y="1757"/>
                    <a:pt x="4255" y="1678"/>
                  </a:cubicBezTo>
                  <a:lnTo>
                    <a:pt x="4255" y="1649"/>
                  </a:lnTo>
                  <a:cubicBezTo>
                    <a:pt x="4255" y="1570"/>
                    <a:pt x="4284" y="1530"/>
                    <a:pt x="4341" y="1530"/>
                  </a:cubicBezTo>
                  <a:lnTo>
                    <a:pt x="5137" y="1530"/>
                  </a:lnTo>
                  <a:cubicBezTo>
                    <a:pt x="5283" y="1530"/>
                    <a:pt x="5356" y="1481"/>
                    <a:pt x="5356" y="1384"/>
                  </a:cubicBezTo>
                  <a:lnTo>
                    <a:pt x="5356" y="1330"/>
                  </a:lnTo>
                  <a:cubicBezTo>
                    <a:pt x="5356" y="1243"/>
                    <a:pt x="5289" y="1199"/>
                    <a:pt x="5155" y="1199"/>
                  </a:cubicBezTo>
                  <a:lnTo>
                    <a:pt x="4774" y="1199"/>
                  </a:lnTo>
                  <a:cubicBezTo>
                    <a:pt x="4626" y="1199"/>
                    <a:pt x="4513" y="1179"/>
                    <a:pt x="4435" y="1140"/>
                  </a:cubicBezTo>
                  <a:cubicBezTo>
                    <a:pt x="4311" y="1078"/>
                    <a:pt x="4249" y="966"/>
                    <a:pt x="4249" y="803"/>
                  </a:cubicBezTo>
                  <a:lnTo>
                    <a:pt x="4249" y="724"/>
                  </a:lnTo>
                  <a:cubicBezTo>
                    <a:pt x="4249" y="477"/>
                    <a:pt x="4418" y="354"/>
                    <a:pt x="4755" y="354"/>
                  </a:cubicBezTo>
                  <a:lnTo>
                    <a:pt x="5800" y="354"/>
                  </a:lnTo>
                  <a:lnTo>
                    <a:pt x="5800" y="117"/>
                  </a:lnTo>
                  <a:cubicBezTo>
                    <a:pt x="5800" y="39"/>
                    <a:pt x="5829" y="0"/>
                    <a:pt x="5887" y="0"/>
                  </a:cubicBezTo>
                  <a:lnTo>
                    <a:pt x="5948" y="0"/>
                  </a:lnTo>
                  <a:cubicBezTo>
                    <a:pt x="6006" y="0"/>
                    <a:pt x="6034" y="39"/>
                    <a:pt x="6034" y="117"/>
                  </a:cubicBezTo>
                  <a:lnTo>
                    <a:pt x="6034" y="365"/>
                  </a:lnTo>
                  <a:lnTo>
                    <a:pt x="6406" y="365"/>
                  </a:lnTo>
                  <a:cubicBezTo>
                    <a:pt x="6465" y="365"/>
                    <a:pt x="6494" y="404"/>
                    <a:pt x="6494" y="482"/>
                  </a:cubicBezTo>
                  <a:lnTo>
                    <a:pt x="6494" y="513"/>
                  </a:lnTo>
                  <a:cubicBezTo>
                    <a:pt x="6494" y="592"/>
                    <a:pt x="6465" y="618"/>
                    <a:pt x="6406" y="618"/>
                  </a:cubicBezTo>
                  <a:lnTo>
                    <a:pt x="6034" y="618"/>
                  </a:lnTo>
                  <a:lnTo>
                    <a:pt x="6034" y="1678"/>
                  </a:lnTo>
                  <a:cubicBezTo>
                    <a:pt x="6034" y="1757"/>
                    <a:pt x="6006" y="1796"/>
                    <a:pt x="5948" y="1796"/>
                  </a:cubicBezTo>
                  <a:lnTo>
                    <a:pt x="5887" y="1796"/>
                  </a:lnTo>
                  <a:cubicBezTo>
                    <a:pt x="5829" y="1796"/>
                    <a:pt x="5800" y="1757"/>
                    <a:pt x="5800" y="1678"/>
                  </a:cubicBezTo>
                  <a:lnTo>
                    <a:pt x="5800" y="619"/>
                  </a:lnTo>
                  <a:lnTo>
                    <a:pt x="4760" y="621"/>
                  </a:lnTo>
                  <a:close/>
                  <a:moveTo>
                    <a:pt x="3874" y="956"/>
                  </a:moveTo>
                  <a:lnTo>
                    <a:pt x="3874" y="778"/>
                  </a:lnTo>
                  <a:cubicBezTo>
                    <a:pt x="3874" y="724"/>
                    <a:pt x="3829" y="682"/>
                    <a:pt x="3739" y="652"/>
                  </a:cubicBezTo>
                  <a:cubicBezTo>
                    <a:pt x="3676" y="631"/>
                    <a:pt x="3615" y="621"/>
                    <a:pt x="3557" y="621"/>
                  </a:cubicBezTo>
                  <a:lnTo>
                    <a:pt x="3217" y="621"/>
                  </a:lnTo>
                  <a:cubicBezTo>
                    <a:pt x="2981" y="621"/>
                    <a:pt x="2863" y="677"/>
                    <a:pt x="2863" y="790"/>
                  </a:cubicBezTo>
                  <a:lnTo>
                    <a:pt x="2863" y="956"/>
                  </a:lnTo>
                  <a:lnTo>
                    <a:pt x="3874" y="956"/>
                  </a:lnTo>
                  <a:close/>
                  <a:moveTo>
                    <a:pt x="4103" y="1100"/>
                  </a:moveTo>
                  <a:cubicBezTo>
                    <a:pt x="4103" y="1188"/>
                    <a:pt x="4080" y="1231"/>
                    <a:pt x="4037" y="1231"/>
                  </a:cubicBezTo>
                  <a:lnTo>
                    <a:pt x="2871" y="1231"/>
                  </a:lnTo>
                  <a:cubicBezTo>
                    <a:pt x="2871" y="1431"/>
                    <a:pt x="2972" y="1530"/>
                    <a:pt x="3175" y="1530"/>
                  </a:cubicBezTo>
                  <a:lnTo>
                    <a:pt x="3350" y="1530"/>
                  </a:lnTo>
                  <a:cubicBezTo>
                    <a:pt x="3408" y="1530"/>
                    <a:pt x="3437" y="1570"/>
                    <a:pt x="3437" y="1649"/>
                  </a:cubicBezTo>
                  <a:lnTo>
                    <a:pt x="3437" y="1678"/>
                  </a:lnTo>
                  <a:cubicBezTo>
                    <a:pt x="3437" y="1757"/>
                    <a:pt x="3408" y="1796"/>
                    <a:pt x="3350" y="1796"/>
                  </a:cubicBezTo>
                  <a:lnTo>
                    <a:pt x="3200" y="1796"/>
                  </a:lnTo>
                  <a:cubicBezTo>
                    <a:pt x="3050" y="1796"/>
                    <a:pt x="2928" y="1769"/>
                    <a:pt x="2833" y="1716"/>
                  </a:cubicBezTo>
                  <a:cubicBezTo>
                    <a:pt x="2697" y="1640"/>
                    <a:pt x="2629" y="1515"/>
                    <a:pt x="2629" y="1340"/>
                  </a:cubicBezTo>
                  <a:lnTo>
                    <a:pt x="2629" y="809"/>
                  </a:lnTo>
                  <a:cubicBezTo>
                    <a:pt x="2629" y="643"/>
                    <a:pt x="2696" y="520"/>
                    <a:pt x="2831" y="439"/>
                  </a:cubicBezTo>
                  <a:cubicBezTo>
                    <a:pt x="2928" y="381"/>
                    <a:pt x="3049" y="352"/>
                    <a:pt x="3191" y="352"/>
                  </a:cubicBezTo>
                  <a:lnTo>
                    <a:pt x="3629" y="352"/>
                  </a:lnTo>
                  <a:cubicBezTo>
                    <a:pt x="3748" y="352"/>
                    <a:pt x="3849" y="379"/>
                    <a:pt x="3934" y="434"/>
                  </a:cubicBezTo>
                  <a:cubicBezTo>
                    <a:pt x="4047" y="505"/>
                    <a:pt x="4103" y="611"/>
                    <a:pt x="4103" y="752"/>
                  </a:cubicBezTo>
                  <a:lnTo>
                    <a:pt x="4103" y="1100"/>
                  </a:lnTo>
                  <a:close/>
                  <a:moveTo>
                    <a:pt x="2556" y="504"/>
                  </a:moveTo>
                  <a:cubicBezTo>
                    <a:pt x="2556" y="582"/>
                    <a:pt x="2527" y="621"/>
                    <a:pt x="2468" y="621"/>
                  </a:cubicBezTo>
                  <a:lnTo>
                    <a:pt x="2360" y="621"/>
                  </a:lnTo>
                  <a:cubicBezTo>
                    <a:pt x="2185" y="621"/>
                    <a:pt x="2097" y="681"/>
                    <a:pt x="2097" y="801"/>
                  </a:cubicBezTo>
                  <a:lnTo>
                    <a:pt x="2097" y="1678"/>
                  </a:lnTo>
                  <a:cubicBezTo>
                    <a:pt x="2097" y="1757"/>
                    <a:pt x="2068" y="1796"/>
                    <a:pt x="2011" y="1796"/>
                  </a:cubicBezTo>
                  <a:lnTo>
                    <a:pt x="1946" y="1796"/>
                  </a:lnTo>
                  <a:cubicBezTo>
                    <a:pt x="1889" y="1796"/>
                    <a:pt x="1860" y="1756"/>
                    <a:pt x="1860" y="1676"/>
                  </a:cubicBezTo>
                  <a:lnTo>
                    <a:pt x="1863" y="801"/>
                  </a:lnTo>
                  <a:cubicBezTo>
                    <a:pt x="1864" y="639"/>
                    <a:pt x="1922" y="520"/>
                    <a:pt x="2039" y="442"/>
                  </a:cubicBezTo>
                  <a:cubicBezTo>
                    <a:pt x="2129" y="383"/>
                    <a:pt x="2240" y="354"/>
                    <a:pt x="2374" y="354"/>
                  </a:cubicBezTo>
                  <a:lnTo>
                    <a:pt x="2468" y="354"/>
                  </a:lnTo>
                  <a:cubicBezTo>
                    <a:pt x="2527" y="354"/>
                    <a:pt x="2556" y="393"/>
                    <a:pt x="2556" y="472"/>
                  </a:cubicBezTo>
                  <a:lnTo>
                    <a:pt x="2556" y="504"/>
                  </a:lnTo>
                  <a:close/>
                  <a:moveTo>
                    <a:pt x="9091" y="1678"/>
                  </a:moveTo>
                  <a:cubicBezTo>
                    <a:pt x="9091" y="1757"/>
                    <a:pt x="9062" y="1796"/>
                    <a:pt x="9003" y="1796"/>
                  </a:cubicBezTo>
                  <a:lnTo>
                    <a:pt x="8945" y="1796"/>
                  </a:lnTo>
                  <a:cubicBezTo>
                    <a:pt x="8887" y="1796"/>
                    <a:pt x="8858" y="1757"/>
                    <a:pt x="8858" y="1678"/>
                  </a:cubicBezTo>
                  <a:lnTo>
                    <a:pt x="8858" y="587"/>
                  </a:lnTo>
                  <a:cubicBezTo>
                    <a:pt x="8858" y="509"/>
                    <a:pt x="8887" y="470"/>
                    <a:pt x="8945" y="470"/>
                  </a:cubicBezTo>
                  <a:lnTo>
                    <a:pt x="9003" y="470"/>
                  </a:lnTo>
                  <a:cubicBezTo>
                    <a:pt x="9062" y="470"/>
                    <a:pt x="9091" y="509"/>
                    <a:pt x="9091" y="587"/>
                  </a:cubicBezTo>
                  <a:lnTo>
                    <a:pt x="9091" y="1678"/>
                  </a:lnTo>
                  <a:close/>
                  <a:moveTo>
                    <a:pt x="1119" y="264"/>
                  </a:moveTo>
                  <a:cubicBezTo>
                    <a:pt x="1219" y="264"/>
                    <a:pt x="1336" y="271"/>
                    <a:pt x="1385" y="297"/>
                  </a:cubicBezTo>
                  <a:cubicBezTo>
                    <a:pt x="1445" y="329"/>
                    <a:pt x="1477" y="400"/>
                    <a:pt x="1481" y="479"/>
                  </a:cubicBezTo>
                  <a:lnTo>
                    <a:pt x="1482" y="767"/>
                  </a:lnTo>
                  <a:cubicBezTo>
                    <a:pt x="1482" y="856"/>
                    <a:pt x="1449" y="899"/>
                    <a:pt x="1385" y="933"/>
                  </a:cubicBezTo>
                  <a:cubicBezTo>
                    <a:pt x="1336" y="959"/>
                    <a:pt x="1219" y="966"/>
                    <a:pt x="1119" y="966"/>
                  </a:cubicBezTo>
                  <a:lnTo>
                    <a:pt x="247" y="966"/>
                  </a:lnTo>
                  <a:lnTo>
                    <a:pt x="247" y="264"/>
                  </a:lnTo>
                  <a:cubicBezTo>
                    <a:pt x="538" y="264"/>
                    <a:pt x="828" y="264"/>
                    <a:pt x="1119" y="264"/>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10" name="Freeform 6"/>
            <p:cNvSpPr>
              <a:spLocks/>
            </p:cNvSpPr>
            <p:nvPr userDrawn="1"/>
          </p:nvSpPr>
          <p:spPr bwMode="auto">
            <a:xfrm>
              <a:off x="9330531" y="-1035244"/>
              <a:ext cx="104775" cy="92075"/>
            </a:xfrm>
            <a:custGeom>
              <a:avLst/>
              <a:gdLst>
                <a:gd name="T0" fmla="*/ 126 w 289"/>
                <a:gd name="T1" fmla="*/ 0 h 252"/>
                <a:gd name="T2" fmla="*/ 163 w 289"/>
                <a:gd name="T3" fmla="*/ 0 h 252"/>
                <a:gd name="T4" fmla="*/ 289 w 289"/>
                <a:gd name="T5" fmla="*/ 126 h 252"/>
                <a:gd name="T6" fmla="*/ 289 w 289"/>
                <a:gd name="T7" fmla="*/ 126 h 252"/>
                <a:gd name="T8" fmla="*/ 163 w 289"/>
                <a:gd name="T9" fmla="*/ 252 h 252"/>
                <a:gd name="T10" fmla="*/ 126 w 289"/>
                <a:gd name="T11" fmla="*/ 252 h 252"/>
                <a:gd name="T12" fmla="*/ 0 w 289"/>
                <a:gd name="T13" fmla="*/ 126 h 252"/>
                <a:gd name="T14" fmla="*/ 0 w 289"/>
                <a:gd name="T15" fmla="*/ 126 h 252"/>
                <a:gd name="T16" fmla="*/ 126 w 28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252">
                  <a:moveTo>
                    <a:pt x="126" y="0"/>
                  </a:moveTo>
                  <a:lnTo>
                    <a:pt x="163" y="0"/>
                  </a:lnTo>
                  <a:cubicBezTo>
                    <a:pt x="233" y="0"/>
                    <a:pt x="289" y="56"/>
                    <a:pt x="289" y="126"/>
                  </a:cubicBezTo>
                  <a:lnTo>
                    <a:pt x="289" y="126"/>
                  </a:lnTo>
                  <a:cubicBezTo>
                    <a:pt x="289" y="195"/>
                    <a:pt x="233" y="252"/>
                    <a:pt x="163" y="252"/>
                  </a:cubicBezTo>
                  <a:lnTo>
                    <a:pt x="126" y="252"/>
                  </a:lnTo>
                  <a:cubicBezTo>
                    <a:pt x="56" y="252"/>
                    <a:pt x="0" y="195"/>
                    <a:pt x="0" y="126"/>
                  </a:cubicBezTo>
                  <a:lnTo>
                    <a:pt x="0" y="126"/>
                  </a:lnTo>
                  <a:cubicBezTo>
                    <a:pt x="0" y="56"/>
                    <a:pt x="56" y="0"/>
                    <a:pt x="126" y="0"/>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11" name="Freeform 7"/>
            <p:cNvSpPr>
              <a:spLocks/>
            </p:cNvSpPr>
            <p:nvPr userDrawn="1"/>
          </p:nvSpPr>
          <p:spPr bwMode="auto">
            <a:xfrm>
              <a:off x="10114756" y="-1035244"/>
              <a:ext cx="104775" cy="92075"/>
            </a:xfrm>
            <a:custGeom>
              <a:avLst/>
              <a:gdLst>
                <a:gd name="T0" fmla="*/ 126 w 290"/>
                <a:gd name="T1" fmla="*/ 0 h 252"/>
                <a:gd name="T2" fmla="*/ 164 w 290"/>
                <a:gd name="T3" fmla="*/ 0 h 252"/>
                <a:gd name="T4" fmla="*/ 290 w 290"/>
                <a:gd name="T5" fmla="*/ 126 h 252"/>
                <a:gd name="T6" fmla="*/ 290 w 290"/>
                <a:gd name="T7" fmla="*/ 126 h 252"/>
                <a:gd name="T8" fmla="*/ 164 w 290"/>
                <a:gd name="T9" fmla="*/ 252 h 252"/>
                <a:gd name="T10" fmla="*/ 126 w 290"/>
                <a:gd name="T11" fmla="*/ 252 h 252"/>
                <a:gd name="T12" fmla="*/ 0 w 290"/>
                <a:gd name="T13" fmla="*/ 126 h 252"/>
                <a:gd name="T14" fmla="*/ 0 w 290"/>
                <a:gd name="T15" fmla="*/ 126 h 252"/>
                <a:gd name="T16" fmla="*/ 126 w 290"/>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252">
                  <a:moveTo>
                    <a:pt x="126" y="0"/>
                  </a:moveTo>
                  <a:lnTo>
                    <a:pt x="164" y="0"/>
                  </a:lnTo>
                  <a:cubicBezTo>
                    <a:pt x="234" y="0"/>
                    <a:pt x="290" y="56"/>
                    <a:pt x="290" y="126"/>
                  </a:cubicBezTo>
                  <a:lnTo>
                    <a:pt x="290" y="126"/>
                  </a:lnTo>
                  <a:cubicBezTo>
                    <a:pt x="290" y="195"/>
                    <a:pt x="234" y="252"/>
                    <a:pt x="164" y="252"/>
                  </a:cubicBezTo>
                  <a:lnTo>
                    <a:pt x="126" y="252"/>
                  </a:lnTo>
                  <a:cubicBezTo>
                    <a:pt x="57" y="252"/>
                    <a:pt x="0" y="195"/>
                    <a:pt x="0" y="126"/>
                  </a:cubicBezTo>
                  <a:lnTo>
                    <a:pt x="0" y="126"/>
                  </a:lnTo>
                  <a:cubicBezTo>
                    <a:pt x="0" y="56"/>
                    <a:pt x="57" y="0"/>
                    <a:pt x="126" y="0"/>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grpSp>
      <p:sp>
        <p:nvSpPr>
          <p:cNvPr id="21" name="Parallelogram 20"/>
          <p:cNvSpPr/>
          <p:nvPr userDrawn="1"/>
        </p:nvSpPr>
        <p:spPr>
          <a:xfrm>
            <a:off x="10516594" y="5122896"/>
            <a:ext cx="914757" cy="1383712"/>
          </a:xfrm>
          <a:prstGeom prst="parallelogram">
            <a:avLst>
              <a:gd name="adj" fmla="val 34882"/>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2" name="Parallelogram 21"/>
          <p:cNvSpPr/>
          <p:nvPr userDrawn="1"/>
        </p:nvSpPr>
        <p:spPr>
          <a:xfrm>
            <a:off x="11061809" y="5975400"/>
            <a:ext cx="1807949" cy="1165673"/>
          </a:xfrm>
          <a:prstGeom prst="parallelogram">
            <a:avLst>
              <a:gd name="adj" fmla="val 23861"/>
            </a:avLst>
          </a:prstGeom>
          <a:solidFill>
            <a:srgbClr val="D9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3" name="Parallelogram 22"/>
          <p:cNvSpPr/>
          <p:nvPr userDrawn="1"/>
        </p:nvSpPr>
        <p:spPr>
          <a:xfrm>
            <a:off x="226308" y="76200"/>
            <a:ext cx="427550" cy="1383712"/>
          </a:xfrm>
          <a:prstGeom prst="parallelogram">
            <a:avLst>
              <a:gd name="adj" fmla="val 77028"/>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5" name="Parallelogram 24"/>
          <p:cNvSpPr/>
          <p:nvPr userDrawn="1"/>
        </p:nvSpPr>
        <p:spPr>
          <a:xfrm>
            <a:off x="2499300" y="3256064"/>
            <a:ext cx="1314023" cy="5438671"/>
          </a:xfrm>
          <a:prstGeom prst="parallelogram">
            <a:avLst>
              <a:gd name="adj" fmla="val 93522"/>
            </a:avLst>
          </a:prstGeom>
          <a:solidFill>
            <a:srgbClr val="D9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3" name="Content Placeholder 2"/>
          <p:cNvSpPr>
            <a:spLocks noGrp="1"/>
          </p:cNvSpPr>
          <p:nvPr>
            <p:ph idx="1"/>
          </p:nvPr>
        </p:nvSpPr>
        <p:spPr>
          <a:xfrm>
            <a:off x="608367" y="1092448"/>
            <a:ext cx="10977091" cy="5079752"/>
          </a:xfrm>
        </p:spPr>
        <p:txBody>
          <a:bodyPr/>
          <a:lstStyle>
            <a:lvl1pPr marL="0" indent="0">
              <a:buNone/>
              <a:defRPr sz="2800">
                <a:latin typeface="Segoe UI" panose="020B0502040204020203" pitchFamily="34" charset="0"/>
                <a:ea typeface="Segoe UI" panose="020B0502040204020203" pitchFamily="34" charset="0"/>
                <a:cs typeface="Segoe UI" panose="020B0502040204020203" pitchFamily="34" charset="0"/>
              </a:defRPr>
            </a:lvl1pPr>
            <a:lvl2pPr marL="742950" indent="-285750">
              <a:buFont typeface="Wingdings" pitchFamily="2" charset="2"/>
              <a:buChar char="q"/>
              <a:defRPr sz="2400">
                <a:latin typeface="Segoe UI" panose="020B0502040204020203" pitchFamily="34" charset="0"/>
                <a:ea typeface="Segoe UI" panose="020B0502040204020203" pitchFamily="34" charset="0"/>
                <a:cs typeface="Segoe UI" panose="020B0502040204020203" pitchFamily="34" charset="0"/>
              </a:defRPr>
            </a:lvl2pPr>
            <a:lvl3pPr marL="1143000" indent="-228600">
              <a:buFont typeface="Wingdings" pitchFamily="2" charset="2"/>
              <a:buChar char="q"/>
              <a:defRPr sz="2000">
                <a:latin typeface="Segoe UI" panose="020B0502040204020203" pitchFamily="34" charset="0"/>
                <a:ea typeface="Segoe UI" panose="020B0502040204020203" pitchFamily="34" charset="0"/>
                <a:cs typeface="Segoe UI" panose="020B0502040204020203" pitchFamily="34" charset="0"/>
              </a:defRPr>
            </a:lvl3pPr>
            <a:lvl4pPr marL="1600200" indent="-228600">
              <a:buFont typeface="Wingdings" pitchFamily="2" charset="2"/>
              <a:buChar char="q"/>
              <a:defRPr sz="1800">
                <a:latin typeface="Segoe UI" panose="020B0502040204020203" pitchFamily="34" charset="0"/>
                <a:ea typeface="Segoe UI" panose="020B0502040204020203" pitchFamily="34" charset="0"/>
                <a:cs typeface="Segoe UI" panose="020B0502040204020203" pitchFamily="34" charset="0"/>
              </a:defRPr>
            </a:lvl4pPr>
            <a:lvl5pPr marL="2057400" indent="-228600">
              <a:buFont typeface="Wingdings" pitchFamily="2" charset="2"/>
              <a:buChar char="q"/>
              <a:defRPr sz="1800">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07459" y="76200"/>
            <a:ext cx="9047311" cy="859442"/>
          </a:xfrm>
        </p:spPr>
        <p:txBody>
          <a:bodyPr>
            <a:normAutofit/>
            <a:scene3d>
              <a:camera prst="orthographicFront"/>
              <a:lightRig rig="threePt" dir="t"/>
            </a:scene3d>
            <a:sp3d extrusionH="38100" prstMaterial="metal">
              <a:bevelT w="38100" h="19050"/>
            </a:sp3d>
          </a:bodyPr>
          <a:lstStyle>
            <a:lvl1pPr algn="l" defTabSz="914400" rtl="0" eaLnBrk="1" latinLnBrk="0" hangingPunct="1">
              <a:spcBef>
                <a:spcPct val="0"/>
              </a:spcBef>
              <a:buNone/>
              <a:defRPr lang="en-US" sz="3200" b="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202364198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50"/>
                                        <p:tgtEl>
                                          <p:spTgt spid="4"/>
                                        </p:tgtEl>
                                      </p:cBhvr>
                                    </p:animEffect>
                                  </p:childTnLst>
                                </p:cTn>
                              </p:par>
                            </p:childTnLst>
                          </p:cTn>
                        </p:par>
                        <p:par>
                          <p:cTn id="8" fill="hold">
                            <p:stCondLst>
                              <p:cond delay="250"/>
                            </p:stCondLst>
                            <p:childTnLst>
                              <p:par>
                                <p:cTn id="9" presetID="2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Lst>
  </p:timing>
  <p:extLst mod="1">
    <p:ext uri="{DCECCB84-F9BA-43D5-87BE-67443E8EF086}">
      <p15:sldGuideLst xmlns:p15="http://schemas.microsoft.com/office/powerpoint/2012/main">
        <p15:guide id="4294967295" orient="horz" pos="2160">
          <p15:clr>
            <a:srgbClr val="FBAE40"/>
          </p15:clr>
        </p15:guide>
        <p15:guide id="4294967295" pos="38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6" name="Parallelogram 25"/>
          <p:cNvSpPr/>
          <p:nvPr userDrawn="1"/>
        </p:nvSpPr>
        <p:spPr>
          <a:xfrm>
            <a:off x="9384438" y="-230031"/>
            <a:ext cx="3557440" cy="1165673"/>
          </a:xfrm>
          <a:prstGeom prst="parallelogram">
            <a:avLst>
              <a:gd name="adj" fmla="val 21916"/>
            </a:avLst>
          </a:prstGeom>
          <a:solidFill>
            <a:srgbClr val="D9DBD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4" name="Parallelogram 3"/>
          <p:cNvSpPr/>
          <p:nvPr userDrawn="1"/>
        </p:nvSpPr>
        <p:spPr>
          <a:xfrm>
            <a:off x="518933" y="-432172"/>
            <a:ext cx="914757" cy="1383712"/>
          </a:xfrm>
          <a:prstGeom prst="parallelogram">
            <a:avLst>
              <a:gd name="adj" fmla="val 34882"/>
            </a:avLst>
          </a:prstGeom>
          <a:solidFill>
            <a:srgbClr val="D9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6" name="Rectangle 5"/>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grpSp>
        <p:nvGrpSpPr>
          <p:cNvPr id="12" name="Group 11"/>
          <p:cNvGrpSpPr/>
          <p:nvPr userDrawn="1"/>
        </p:nvGrpSpPr>
        <p:grpSpPr>
          <a:xfrm>
            <a:off x="9945171" y="314454"/>
            <a:ext cx="1889927" cy="382934"/>
            <a:chOff x="6931819" y="-1054294"/>
            <a:chExt cx="3884612" cy="787400"/>
          </a:xfrm>
          <a:solidFill>
            <a:schemeClr val="tx1"/>
          </a:solidFill>
          <a:effectLst/>
        </p:grpSpPr>
        <p:sp>
          <p:nvSpPr>
            <p:cNvPr id="9" name="Freeform 5"/>
            <p:cNvSpPr>
              <a:spLocks noEditPoints="1"/>
            </p:cNvSpPr>
            <p:nvPr userDrawn="1"/>
          </p:nvSpPr>
          <p:spPr bwMode="auto">
            <a:xfrm>
              <a:off x="6931819" y="-1054294"/>
              <a:ext cx="3884612" cy="787400"/>
            </a:xfrm>
            <a:custGeom>
              <a:avLst/>
              <a:gdLst>
                <a:gd name="T0" fmla="*/ 1104 w 10776"/>
                <a:gd name="T1" fmla="*/ 0 h 2155"/>
                <a:gd name="T2" fmla="*/ 0 w 10776"/>
                <a:gd name="T3" fmla="*/ 1678 h 2155"/>
                <a:gd name="T4" fmla="*/ 247 w 10776"/>
                <a:gd name="T5" fmla="*/ 1678 h 2155"/>
                <a:gd name="T6" fmla="*/ 1524 w 10776"/>
                <a:gd name="T7" fmla="*/ 1147 h 2155"/>
                <a:gd name="T8" fmla="*/ 10537 w 10776"/>
                <a:gd name="T9" fmla="*/ 1349 h 2155"/>
                <a:gd name="T10" fmla="*/ 9868 w 10776"/>
                <a:gd name="T11" fmla="*/ 621 h 2155"/>
                <a:gd name="T12" fmla="*/ 9556 w 10776"/>
                <a:gd name="T13" fmla="*/ 1349 h 2155"/>
                <a:gd name="T14" fmla="*/ 10250 w 10776"/>
                <a:gd name="T15" fmla="*/ 1530 h 2155"/>
                <a:gd name="T16" fmla="*/ 10776 w 10776"/>
                <a:gd name="T17" fmla="*/ 1349 h 2155"/>
                <a:gd name="T18" fmla="*/ 9866 w 10776"/>
                <a:gd name="T19" fmla="*/ 1796 h 2155"/>
                <a:gd name="T20" fmla="*/ 9322 w 10776"/>
                <a:gd name="T21" fmla="*/ 817 h 2155"/>
                <a:gd name="T22" fmla="*/ 10256 w 10776"/>
                <a:gd name="T23" fmla="*/ 354 h 2155"/>
                <a:gd name="T24" fmla="*/ 8383 w 10776"/>
                <a:gd name="T25" fmla="*/ 1520 h 2155"/>
                <a:gd name="T26" fmla="*/ 8057 w 10776"/>
                <a:gd name="T27" fmla="*/ 620 h 2155"/>
                <a:gd name="T28" fmla="*/ 7381 w 10776"/>
                <a:gd name="T29" fmla="*/ 797 h 2155"/>
                <a:gd name="T30" fmla="*/ 8383 w 10776"/>
                <a:gd name="T31" fmla="*/ 1520 h 2155"/>
                <a:gd name="T32" fmla="*/ 8006 w 10776"/>
                <a:gd name="T33" fmla="*/ 2155 h 2155"/>
                <a:gd name="T34" fmla="*/ 7820 w 10776"/>
                <a:gd name="T35" fmla="*/ 2006 h 2155"/>
                <a:gd name="T36" fmla="*/ 8272 w 10776"/>
                <a:gd name="T37" fmla="*/ 1861 h 2155"/>
                <a:gd name="T38" fmla="*/ 7361 w 10776"/>
                <a:gd name="T39" fmla="*/ 1708 h 2155"/>
                <a:gd name="T40" fmla="*/ 7320 w 10776"/>
                <a:gd name="T41" fmla="*/ 455 h 2155"/>
                <a:gd name="T42" fmla="*/ 8398 w 10776"/>
                <a:gd name="T43" fmla="*/ 437 h 2155"/>
                <a:gd name="T44" fmla="*/ 6916 w 10776"/>
                <a:gd name="T45" fmla="*/ 1678 h 2155"/>
                <a:gd name="T46" fmla="*/ 6683 w 10776"/>
                <a:gd name="T47" fmla="*/ 1678 h 2155"/>
                <a:gd name="T48" fmla="*/ 6828 w 10776"/>
                <a:gd name="T49" fmla="*/ 470 h 2155"/>
                <a:gd name="T50" fmla="*/ 4760 w 10776"/>
                <a:gd name="T51" fmla="*/ 621 h 2155"/>
                <a:gd name="T52" fmla="*/ 4484 w 10776"/>
                <a:gd name="T53" fmla="*/ 800 h 2155"/>
                <a:gd name="T54" fmla="*/ 5165 w 10776"/>
                <a:gd name="T55" fmla="*/ 928 h 2155"/>
                <a:gd name="T56" fmla="*/ 5135 w 10776"/>
                <a:gd name="T57" fmla="*/ 1796 h 2155"/>
                <a:gd name="T58" fmla="*/ 4255 w 10776"/>
                <a:gd name="T59" fmla="*/ 1649 h 2155"/>
                <a:gd name="T60" fmla="*/ 5356 w 10776"/>
                <a:gd name="T61" fmla="*/ 1384 h 2155"/>
                <a:gd name="T62" fmla="*/ 4774 w 10776"/>
                <a:gd name="T63" fmla="*/ 1199 h 2155"/>
                <a:gd name="T64" fmla="*/ 4249 w 10776"/>
                <a:gd name="T65" fmla="*/ 724 h 2155"/>
                <a:gd name="T66" fmla="*/ 5800 w 10776"/>
                <a:gd name="T67" fmla="*/ 117 h 2155"/>
                <a:gd name="T68" fmla="*/ 6034 w 10776"/>
                <a:gd name="T69" fmla="*/ 117 h 2155"/>
                <a:gd name="T70" fmla="*/ 6494 w 10776"/>
                <a:gd name="T71" fmla="*/ 482 h 2155"/>
                <a:gd name="T72" fmla="*/ 6034 w 10776"/>
                <a:gd name="T73" fmla="*/ 618 h 2155"/>
                <a:gd name="T74" fmla="*/ 5887 w 10776"/>
                <a:gd name="T75" fmla="*/ 1796 h 2155"/>
                <a:gd name="T76" fmla="*/ 4760 w 10776"/>
                <a:gd name="T77" fmla="*/ 621 h 2155"/>
                <a:gd name="T78" fmla="*/ 3739 w 10776"/>
                <a:gd name="T79" fmla="*/ 652 h 2155"/>
                <a:gd name="T80" fmla="*/ 2863 w 10776"/>
                <a:gd name="T81" fmla="*/ 790 h 2155"/>
                <a:gd name="T82" fmla="*/ 4103 w 10776"/>
                <a:gd name="T83" fmla="*/ 1100 h 2155"/>
                <a:gd name="T84" fmla="*/ 3175 w 10776"/>
                <a:gd name="T85" fmla="*/ 1530 h 2155"/>
                <a:gd name="T86" fmla="*/ 3437 w 10776"/>
                <a:gd name="T87" fmla="*/ 1678 h 2155"/>
                <a:gd name="T88" fmla="*/ 2833 w 10776"/>
                <a:gd name="T89" fmla="*/ 1716 h 2155"/>
                <a:gd name="T90" fmla="*/ 2831 w 10776"/>
                <a:gd name="T91" fmla="*/ 439 h 2155"/>
                <a:gd name="T92" fmla="*/ 3934 w 10776"/>
                <a:gd name="T93" fmla="*/ 434 h 2155"/>
                <a:gd name="T94" fmla="*/ 2556 w 10776"/>
                <a:gd name="T95" fmla="*/ 504 h 2155"/>
                <a:gd name="T96" fmla="*/ 2097 w 10776"/>
                <a:gd name="T97" fmla="*/ 801 h 2155"/>
                <a:gd name="T98" fmla="*/ 1946 w 10776"/>
                <a:gd name="T99" fmla="*/ 1796 h 2155"/>
                <a:gd name="T100" fmla="*/ 2039 w 10776"/>
                <a:gd name="T101" fmla="*/ 442 h 2155"/>
                <a:gd name="T102" fmla="*/ 2556 w 10776"/>
                <a:gd name="T103" fmla="*/ 472 h 2155"/>
                <a:gd name="T104" fmla="*/ 9003 w 10776"/>
                <a:gd name="T105" fmla="*/ 1796 h 2155"/>
                <a:gd name="T106" fmla="*/ 8858 w 10776"/>
                <a:gd name="T107" fmla="*/ 587 h 2155"/>
                <a:gd name="T108" fmla="*/ 9091 w 10776"/>
                <a:gd name="T109" fmla="*/ 587 h 2155"/>
                <a:gd name="T110" fmla="*/ 1385 w 10776"/>
                <a:gd name="T111" fmla="*/ 297 h 2155"/>
                <a:gd name="T112" fmla="*/ 1385 w 10776"/>
                <a:gd name="T113" fmla="*/ 933 h 2155"/>
                <a:gd name="T114" fmla="*/ 247 w 10776"/>
                <a:gd name="T115" fmla="*/ 264 h 2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76" h="2155">
                  <a:moveTo>
                    <a:pt x="1727" y="485"/>
                  </a:moveTo>
                  <a:cubicBezTo>
                    <a:pt x="1727" y="303"/>
                    <a:pt x="1660" y="167"/>
                    <a:pt x="1524" y="84"/>
                  </a:cubicBezTo>
                  <a:cubicBezTo>
                    <a:pt x="1426" y="25"/>
                    <a:pt x="1258" y="0"/>
                    <a:pt x="1104" y="0"/>
                  </a:cubicBezTo>
                  <a:lnTo>
                    <a:pt x="86" y="0"/>
                  </a:lnTo>
                  <a:cubicBezTo>
                    <a:pt x="29" y="0"/>
                    <a:pt x="0" y="39"/>
                    <a:pt x="0" y="117"/>
                  </a:cubicBezTo>
                  <a:lnTo>
                    <a:pt x="0" y="1678"/>
                  </a:lnTo>
                  <a:cubicBezTo>
                    <a:pt x="0" y="1757"/>
                    <a:pt x="29" y="1796"/>
                    <a:pt x="86" y="1796"/>
                  </a:cubicBezTo>
                  <a:lnTo>
                    <a:pt x="160" y="1796"/>
                  </a:lnTo>
                  <a:cubicBezTo>
                    <a:pt x="218" y="1796"/>
                    <a:pt x="247" y="1757"/>
                    <a:pt x="247" y="1678"/>
                  </a:cubicBezTo>
                  <a:lnTo>
                    <a:pt x="247" y="1231"/>
                  </a:lnTo>
                  <a:lnTo>
                    <a:pt x="1104" y="1231"/>
                  </a:lnTo>
                  <a:cubicBezTo>
                    <a:pt x="1258" y="1231"/>
                    <a:pt x="1426" y="1207"/>
                    <a:pt x="1524" y="1147"/>
                  </a:cubicBezTo>
                  <a:cubicBezTo>
                    <a:pt x="1660" y="1065"/>
                    <a:pt x="1727" y="961"/>
                    <a:pt x="1727" y="779"/>
                  </a:cubicBezTo>
                  <a:lnTo>
                    <a:pt x="1727" y="485"/>
                  </a:lnTo>
                  <a:close/>
                  <a:moveTo>
                    <a:pt x="10537" y="1349"/>
                  </a:moveTo>
                  <a:lnTo>
                    <a:pt x="10537" y="793"/>
                  </a:lnTo>
                  <a:cubicBezTo>
                    <a:pt x="10537" y="678"/>
                    <a:pt x="10441" y="621"/>
                    <a:pt x="10249" y="621"/>
                  </a:cubicBezTo>
                  <a:lnTo>
                    <a:pt x="9868" y="621"/>
                  </a:lnTo>
                  <a:cubicBezTo>
                    <a:pt x="9799" y="621"/>
                    <a:pt x="9736" y="632"/>
                    <a:pt x="9681" y="655"/>
                  </a:cubicBezTo>
                  <a:cubicBezTo>
                    <a:pt x="9598" y="690"/>
                    <a:pt x="9556" y="744"/>
                    <a:pt x="9556" y="817"/>
                  </a:cubicBezTo>
                  <a:lnTo>
                    <a:pt x="9556" y="1349"/>
                  </a:lnTo>
                  <a:cubicBezTo>
                    <a:pt x="9556" y="1419"/>
                    <a:pt x="9598" y="1470"/>
                    <a:pt x="9683" y="1500"/>
                  </a:cubicBezTo>
                  <a:cubicBezTo>
                    <a:pt x="9738" y="1520"/>
                    <a:pt x="9800" y="1530"/>
                    <a:pt x="9869" y="1530"/>
                  </a:cubicBezTo>
                  <a:lnTo>
                    <a:pt x="10250" y="1530"/>
                  </a:lnTo>
                  <a:cubicBezTo>
                    <a:pt x="10311" y="1530"/>
                    <a:pt x="10368" y="1519"/>
                    <a:pt x="10423" y="1496"/>
                  </a:cubicBezTo>
                  <a:cubicBezTo>
                    <a:pt x="10499" y="1463"/>
                    <a:pt x="10537" y="1415"/>
                    <a:pt x="10537" y="1349"/>
                  </a:cubicBezTo>
                  <a:close/>
                  <a:moveTo>
                    <a:pt x="10776" y="1349"/>
                  </a:moveTo>
                  <a:cubicBezTo>
                    <a:pt x="10776" y="1515"/>
                    <a:pt x="10713" y="1638"/>
                    <a:pt x="10589" y="1716"/>
                  </a:cubicBezTo>
                  <a:cubicBezTo>
                    <a:pt x="10503" y="1769"/>
                    <a:pt x="10392" y="1796"/>
                    <a:pt x="10256" y="1796"/>
                  </a:cubicBezTo>
                  <a:lnTo>
                    <a:pt x="9866" y="1796"/>
                  </a:lnTo>
                  <a:cubicBezTo>
                    <a:pt x="9614" y="1796"/>
                    <a:pt x="9448" y="1712"/>
                    <a:pt x="9366" y="1543"/>
                  </a:cubicBezTo>
                  <a:cubicBezTo>
                    <a:pt x="9337" y="1482"/>
                    <a:pt x="9322" y="1418"/>
                    <a:pt x="9322" y="1349"/>
                  </a:cubicBezTo>
                  <a:lnTo>
                    <a:pt x="9322" y="817"/>
                  </a:lnTo>
                  <a:cubicBezTo>
                    <a:pt x="9322" y="700"/>
                    <a:pt x="9362" y="598"/>
                    <a:pt x="9443" y="512"/>
                  </a:cubicBezTo>
                  <a:cubicBezTo>
                    <a:pt x="9542" y="406"/>
                    <a:pt x="9683" y="354"/>
                    <a:pt x="9865" y="354"/>
                  </a:cubicBezTo>
                  <a:lnTo>
                    <a:pt x="10256" y="354"/>
                  </a:lnTo>
                  <a:cubicBezTo>
                    <a:pt x="10603" y="354"/>
                    <a:pt x="10776" y="507"/>
                    <a:pt x="10776" y="814"/>
                  </a:cubicBezTo>
                  <a:lnTo>
                    <a:pt x="10776" y="1349"/>
                  </a:lnTo>
                  <a:close/>
                  <a:moveTo>
                    <a:pt x="8383" y="1520"/>
                  </a:moveTo>
                  <a:lnTo>
                    <a:pt x="8383" y="820"/>
                  </a:lnTo>
                  <a:cubicBezTo>
                    <a:pt x="8383" y="747"/>
                    <a:pt x="8339" y="693"/>
                    <a:pt x="8251" y="657"/>
                  </a:cubicBezTo>
                  <a:cubicBezTo>
                    <a:pt x="8190" y="632"/>
                    <a:pt x="8125" y="620"/>
                    <a:pt x="8057" y="620"/>
                  </a:cubicBezTo>
                  <a:lnTo>
                    <a:pt x="7686" y="620"/>
                  </a:lnTo>
                  <a:cubicBezTo>
                    <a:pt x="7600" y="620"/>
                    <a:pt x="7537" y="626"/>
                    <a:pt x="7498" y="638"/>
                  </a:cubicBezTo>
                  <a:cubicBezTo>
                    <a:pt x="7420" y="663"/>
                    <a:pt x="7381" y="716"/>
                    <a:pt x="7381" y="797"/>
                  </a:cubicBezTo>
                  <a:lnTo>
                    <a:pt x="7381" y="1335"/>
                  </a:lnTo>
                  <a:cubicBezTo>
                    <a:pt x="7381" y="1458"/>
                    <a:pt x="7497" y="1520"/>
                    <a:pt x="7730" y="1520"/>
                  </a:cubicBezTo>
                  <a:lnTo>
                    <a:pt x="8383" y="1520"/>
                  </a:lnTo>
                  <a:close/>
                  <a:moveTo>
                    <a:pt x="8620" y="1749"/>
                  </a:moveTo>
                  <a:cubicBezTo>
                    <a:pt x="8620" y="1915"/>
                    <a:pt x="8544" y="2004"/>
                    <a:pt x="8389" y="2081"/>
                  </a:cubicBezTo>
                  <a:cubicBezTo>
                    <a:pt x="8281" y="2135"/>
                    <a:pt x="8152" y="2155"/>
                    <a:pt x="8006" y="2155"/>
                  </a:cubicBezTo>
                  <a:lnTo>
                    <a:pt x="7907" y="2155"/>
                  </a:lnTo>
                  <a:cubicBezTo>
                    <a:pt x="7849" y="2155"/>
                    <a:pt x="7820" y="2116"/>
                    <a:pt x="7820" y="2038"/>
                  </a:cubicBezTo>
                  <a:lnTo>
                    <a:pt x="7820" y="2006"/>
                  </a:lnTo>
                  <a:cubicBezTo>
                    <a:pt x="7820" y="1928"/>
                    <a:pt x="7849" y="1889"/>
                    <a:pt x="7907" y="1889"/>
                  </a:cubicBezTo>
                  <a:lnTo>
                    <a:pt x="8078" y="1889"/>
                  </a:lnTo>
                  <a:cubicBezTo>
                    <a:pt x="8119" y="1889"/>
                    <a:pt x="8217" y="1881"/>
                    <a:pt x="8272" y="1861"/>
                  </a:cubicBezTo>
                  <a:cubicBezTo>
                    <a:pt x="8328" y="1840"/>
                    <a:pt x="8379" y="1816"/>
                    <a:pt x="8379" y="1785"/>
                  </a:cubicBezTo>
                  <a:lnTo>
                    <a:pt x="7735" y="1785"/>
                  </a:lnTo>
                  <a:cubicBezTo>
                    <a:pt x="7585" y="1785"/>
                    <a:pt x="7460" y="1759"/>
                    <a:pt x="7361" y="1708"/>
                  </a:cubicBezTo>
                  <a:cubicBezTo>
                    <a:pt x="7218" y="1633"/>
                    <a:pt x="7147" y="1510"/>
                    <a:pt x="7147" y="1339"/>
                  </a:cubicBezTo>
                  <a:lnTo>
                    <a:pt x="7147" y="804"/>
                  </a:lnTo>
                  <a:cubicBezTo>
                    <a:pt x="7147" y="652"/>
                    <a:pt x="7205" y="536"/>
                    <a:pt x="7320" y="455"/>
                  </a:cubicBezTo>
                  <a:cubicBezTo>
                    <a:pt x="7417" y="387"/>
                    <a:pt x="7534" y="354"/>
                    <a:pt x="7673" y="354"/>
                  </a:cubicBezTo>
                  <a:lnTo>
                    <a:pt x="8018" y="354"/>
                  </a:lnTo>
                  <a:cubicBezTo>
                    <a:pt x="8166" y="354"/>
                    <a:pt x="8293" y="381"/>
                    <a:pt x="8398" y="437"/>
                  </a:cubicBezTo>
                  <a:cubicBezTo>
                    <a:pt x="8546" y="515"/>
                    <a:pt x="8620" y="638"/>
                    <a:pt x="8620" y="807"/>
                  </a:cubicBezTo>
                  <a:lnTo>
                    <a:pt x="8620" y="1749"/>
                  </a:lnTo>
                  <a:close/>
                  <a:moveTo>
                    <a:pt x="6916" y="1678"/>
                  </a:moveTo>
                  <a:cubicBezTo>
                    <a:pt x="6916" y="1757"/>
                    <a:pt x="6887" y="1796"/>
                    <a:pt x="6828" y="1796"/>
                  </a:cubicBezTo>
                  <a:lnTo>
                    <a:pt x="6770" y="1796"/>
                  </a:lnTo>
                  <a:cubicBezTo>
                    <a:pt x="6712" y="1796"/>
                    <a:pt x="6683" y="1757"/>
                    <a:pt x="6683" y="1678"/>
                  </a:cubicBezTo>
                  <a:lnTo>
                    <a:pt x="6683" y="587"/>
                  </a:lnTo>
                  <a:cubicBezTo>
                    <a:pt x="6683" y="509"/>
                    <a:pt x="6712" y="470"/>
                    <a:pt x="6770" y="470"/>
                  </a:cubicBezTo>
                  <a:lnTo>
                    <a:pt x="6828" y="470"/>
                  </a:lnTo>
                  <a:cubicBezTo>
                    <a:pt x="6887" y="470"/>
                    <a:pt x="6916" y="509"/>
                    <a:pt x="6916" y="587"/>
                  </a:cubicBezTo>
                  <a:lnTo>
                    <a:pt x="6916" y="1678"/>
                  </a:lnTo>
                  <a:close/>
                  <a:moveTo>
                    <a:pt x="4760" y="621"/>
                  </a:moveTo>
                  <a:cubicBezTo>
                    <a:pt x="4671" y="621"/>
                    <a:pt x="4618" y="623"/>
                    <a:pt x="4601" y="625"/>
                  </a:cubicBezTo>
                  <a:cubicBezTo>
                    <a:pt x="4523" y="639"/>
                    <a:pt x="4484" y="672"/>
                    <a:pt x="4484" y="724"/>
                  </a:cubicBezTo>
                  <a:lnTo>
                    <a:pt x="4484" y="800"/>
                  </a:lnTo>
                  <a:cubicBezTo>
                    <a:pt x="4484" y="851"/>
                    <a:pt x="4510" y="886"/>
                    <a:pt x="4562" y="905"/>
                  </a:cubicBezTo>
                  <a:cubicBezTo>
                    <a:pt x="4603" y="921"/>
                    <a:pt x="4675" y="928"/>
                    <a:pt x="4777" y="928"/>
                  </a:cubicBezTo>
                  <a:lnTo>
                    <a:pt x="5165" y="928"/>
                  </a:lnTo>
                  <a:cubicBezTo>
                    <a:pt x="5455" y="928"/>
                    <a:pt x="5599" y="1059"/>
                    <a:pt x="5599" y="1319"/>
                  </a:cubicBezTo>
                  <a:lnTo>
                    <a:pt x="5599" y="1384"/>
                  </a:lnTo>
                  <a:cubicBezTo>
                    <a:pt x="5599" y="1659"/>
                    <a:pt x="5444" y="1796"/>
                    <a:pt x="5135" y="1796"/>
                  </a:cubicBezTo>
                  <a:lnTo>
                    <a:pt x="4341" y="1796"/>
                  </a:lnTo>
                  <a:cubicBezTo>
                    <a:pt x="4284" y="1796"/>
                    <a:pt x="4255" y="1757"/>
                    <a:pt x="4255" y="1678"/>
                  </a:cubicBezTo>
                  <a:lnTo>
                    <a:pt x="4255" y="1649"/>
                  </a:lnTo>
                  <a:cubicBezTo>
                    <a:pt x="4255" y="1570"/>
                    <a:pt x="4284" y="1530"/>
                    <a:pt x="4341" y="1530"/>
                  </a:cubicBezTo>
                  <a:lnTo>
                    <a:pt x="5137" y="1530"/>
                  </a:lnTo>
                  <a:cubicBezTo>
                    <a:pt x="5283" y="1530"/>
                    <a:pt x="5356" y="1481"/>
                    <a:pt x="5356" y="1384"/>
                  </a:cubicBezTo>
                  <a:lnTo>
                    <a:pt x="5356" y="1330"/>
                  </a:lnTo>
                  <a:cubicBezTo>
                    <a:pt x="5356" y="1243"/>
                    <a:pt x="5289" y="1199"/>
                    <a:pt x="5155" y="1199"/>
                  </a:cubicBezTo>
                  <a:lnTo>
                    <a:pt x="4774" y="1199"/>
                  </a:lnTo>
                  <a:cubicBezTo>
                    <a:pt x="4626" y="1199"/>
                    <a:pt x="4513" y="1179"/>
                    <a:pt x="4435" y="1140"/>
                  </a:cubicBezTo>
                  <a:cubicBezTo>
                    <a:pt x="4311" y="1078"/>
                    <a:pt x="4249" y="966"/>
                    <a:pt x="4249" y="803"/>
                  </a:cubicBezTo>
                  <a:lnTo>
                    <a:pt x="4249" y="724"/>
                  </a:lnTo>
                  <a:cubicBezTo>
                    <a:pt x="4249" y="477"/>
                    <a:pt x="4418" y="354"/>
                    <a:pt x="4755" y="354"/>
                  </a:cubicBezTo>
                  <a:lnTo>
                    <a:pt x="5800" y="354"/>
                  </a:lnTo>
                  <a:lnTo>
                    <a:pt x="5800" y="117"/>
                  </a:lnTo>
                  <a:cubicBezTo>
                    <a:pt x="5800" y="39"/>
                    <a:pt x="5829" y="0"/>
                    <a:pt x="5887" y="0"/>
                  </a:cubicBezTo>
                  <a:lnTo>
                    <a:pt x="5948" y="0"/>
                  </a:lnTo>
                  <a:cubicBezTo>
                    <a:pt x="6006" y="0"/>
                    <a:pt x="6034" y="39"/>
                    <a:pt x="6034" y="117"/>
                  </a:cubicBezTo>
                  <a:lnTo>
                    <a:pt x="6034" y="365"/>
                  </a:lnTo>
                  <a:lnTo>
                    <a:pt x="6406" y="365"/>
                  </a:lnTo>
                  <a:cubicBezTo>
                    <a:pt x="6465" y="365"/>
                    <a:pt x="6494" y="404"/>
                    <a:pt x="6494" y="482"/>
                  </a:cubicBezTo>
                  <a:lnTo>
                    <a:pt x="6494" y="513"/>
                  </a:lnTo>
                  <a:cubicBezTo>
                    <a:pt x="6494" y="592"/>
                    <a:pt x="6465" y="618"/>
                    <a:pt x="6406" y="618"/>
                  </a:cubicBezTo>
                  <a:lnTo>
                    <a:pt x="6034" y="618"/>
                  </a:lnTo>
                  <a:lnTo>
                    <a:pt x="6034" y="1678"/>
                  </a:lnTo>
                  <a:cubicBezTo>
                    <a:pt x="6034" y="1757"/>
                    <a:pt x="6006" y="1796"/>
                    <a:pt x="5948" y="1796"/>
                  </a:cubicBezTo>
                  <a:lnTo>
                    <a:pt x="5887" y="1796"/>
                  </a:lnTo>
                  <a:cubicBezTo>
                    <a:pt x="5829" y="1796"/>
                    <a:pt x="5800" y="1757"/>
                    <a:pt x="5800" y="1678"/>
                  </a:cubicBezTo>
                  <a:lnTo>
                    <a:pt x="5800" y="619"/>
                  </a:lnTo>
                  <a:lnTo>
                    <a:pt x="4760" y="621"/>
                  </a:lnTo>
                  <a:close/>
                  <a:moveTo>
                    <a:pt x="3874" y="956"/>
                  </a:moveTo>
                  <a:lnTo>
                    <a:pt x="3874" y="778"/>
                  </a:lnTo>
                  <a:cubicBezTo>
                    <a:pt x="3874" y="724"/>
                    <a:pt x="3829" y="682"/>
                    <a:pt x="3739" y="652"/>
                  </a:cubicBezTo>
                  <a:cubicBezTo>
                    <a:pt x="3676" y="631"/>
                    <a:pt x="3615" y="621"/>
                    <a:pt x="3557" y="621"/>
                  </a:cubicBezTo>
                  <a:lnTo>
                    <a:pt x="3217" y="621"/>
                  </a:lnTo>
                  <a:cubicBezTo>
                    <a:pt x="2981" y="621"/>
                    <a:pt x="2863" y="677"/>
                    <a:pt x="2863" y="790"/>
                  </a:cubicBezTo>
                  <a:lnTo>
                    <a:pt x="2863" y="956"/>
                  </a:lnTo>
                  <a:lnTo>
                    <a:pt x="3874" y="956"/>
                  </a:lnTo>
                  <a:close/>
                  <a:moveTo>
                    <a:pt x="4103" y="1100"/>
                  </a:moveTo>
                  <a:cubicBezTo>
                    <a:pt x="4103" y="1188"/>
                    <a:pt x="4080" y="1231"/>
                    <a:pt x="4037" y="1231"/>
                  </a:cubicBezTo>
                  <a:lnTo>
                    <a:pt x="2871" y="1231"/>
                  </a:lnTo>
                  <a:cubicBezTo>
                    <a:pt x="2871" y="1431"/>
                    <a:pt x="2972" y="1530"/>
                    <a:pt x="3175" y="1530"/>
                  </a:cubicBezTo>
                  <a:lnTo>
                    <a:pt x="3350" y="1530"/>
                  </a:lnTo>
                  <a:cubicBezTo>
                    <a:pt x="3408" y="1530"/>
                    <a:pt x="3437" y="1570"/>
                    <a:pt x="3437" y="1649"/>
                  </a:cubicBezTo>
                  <a:lnTo>
                    <a:pt x="3437" y="1678"/>
                  </a:lnTo>
                  <a:cubicBezTo>
                    <a:pt x="3437" y="1757"/>
                    <a:pt x="3408" y="1796"/>
                    <a:pt x="3350" y="1796"/>
                  </a:cubicBezTo>
                  <a:lnTo>
                    <a:pt x="3200" y="1796"/>
                  </a:lnTo>
                  <a:cubicBezTo>
                    <a:pt x="3050" y="1796"/>
                    <a:pt x="2928" y="1769"/>
                    <a:pt x="2833" y="1716"/>
                  </a:cubicBezTo>
                  <a:cubicBezTo>
                    <a:pt x="2697" y="1640"/>
                    <a:pt x="2629" y="1515"/>
                    <a:pt x="2629" y="1340"/>
                  </a:cubicBezTo>
                  <a:lnTo>
                    <a:pt x="2629" y="809"/>
                  </a:lnTo>
                  <a:cubicBezTo>
                    <a:pt x="2629" y="643"/>
                    <a:pt x="2696" y="520"/>
                    <a:pt x="2831" y="439"/>
                  </a:cubicBezTo>
                  <a:cubicBezTo>
                    <a:pt x="2928" y="381"/>
                    <a:pt x="3049" y="352"/>
                    <a:pt x="3191" y="352"/>
                  </a:cubicBezTo>
                  <a:lnTo>
                    <a:pt x="3629" y="352"/>
                  </a:lnTo>
                  <a:cubicBezTo>
                    <a:pt x="3748" y="352"/>
                    <a:pt x="3849" y="379"/>
                    <a:pt x="3934" y="434"/>
                  </a:cubicBezTo>
                  <a:cubicBezTo>
                    <a:pt x="4047" y="505"/>
                    <a:pt x="4103" y="611"/>
                    <a:pt x="4103" y="752"/>
                  </a:cubicBezTo>
                  <a:lnTo>
                    <a:pt x="4103" y="1100"/>
                  </a:lnTo>
                  <a:close/>
                  <a:moveTo>
                    <a:pt x="2556" y="504"/>
                  </a:moveTo>
                  <a:cubicBezTo>
                    <a:pt x="2556" y="582"/>
                    <a:pt x="2527" y="621"/>
                    <a:pt x="2468" y="621"/>
                  </a:cubicBezTo>
                  <a:lnTo>
                    <a:pt x="2360" y="621"/>
                  </a:lnTo>
                  <a:cubicBezTo>
                    <a:pt x="2185" y="621"/>
                    <a:pt x="2097" y="681"/>
                    <a:pt x="2097" y="801"/>
                  </a:cubicBezTo>
                  <a:lnTo>
                    <a:pt x="2097" y="1678"/>
                  </a:lnTo>
                  <a:cubicBezTo>
                    <a:pt x="2097" y="1757"/>
                    <a:pt x="2068" y="1796"/>
                    <a:pt x="2011" y="1796"/>
                  </a:cubicBezTo>
                  <a:lnTo>
                    <a:pt x="1946" y="1796"/>
                  </a:lnTo>
                  <a:cubicBezTo>
                    <a:pt x="1889" y="1796"/>
                    <a:pt x="1860" y="1756"/>
                    <a:pt x="1860" y="1676"/>
                  </a:cubicBezTo>
                  <a:lnTo>
                    <a:pt x="1863" y="801"/>
                  </a:lnTo>
                  <a:cubicBezTo>
                    <a:pt x="1864" y="639"/>
                    <a:pt x="1922" y="520"/>
                    <a:pt x="2039" y="442"/>
                  </a:cubicBezTo>
                  <a:cubicBezTo>
                    <a:pt x="2129" y="383"/>
                    <a:pt x="2240" y="354"/>
                    <a:pt x="2374" y="354"/>
                  </a:cubicBezTo>
                  <a:lnTo>
                    <a:pt x="2468" y="354"/>
                  </a:lnTo>
                  <a:cubicBezTo>
                    <a:pt x="2527" y="354"/>
                    <a:pt x="2556" y="393"/>
                    <a:pt x="2556" y="472"/>
                  </a:cubicBezTo>
                  <a:lnTo>
                    <a:pt x="2556" y="504"/>
                  </a:lnTo>
                  <a:close/>
                  <a:moveTo>
                    <a:pt x="9091" y="1678"/>
                  </a:moveTo>
                  <a:cubicBezTo>
                    <a:pt x="9091" y="1757"/>
                    <a:pt x="9062" y="1796"/>
                    <a:pt x="9003" y="1796"/>
                  </a:cubicBezTo>
                  <a:lnTo>
                    <a:pt x="8945" y="1796"/>
                  </a:lnTo>
                  <a:cubicBezTo>
                    <a:pt x="8887" y="1796"/>
                    <a:pt x="8858" y="1757"/>
                    <a:pt x="8858" y="1678"/>
                  </a:cubicBezTo>
                  <a:lnTo>
                    <a:pt x="8858" y="587"/>
                  </a:lnTo>
                  <a:cubicBezTo>
                    <a:pt x="8858" y="509"/>
                    <a:pt x="8887" y="470"/>
                    <a:pt x="8945" y="470"/>
                  </a:cubicBezTo>
                  <a:lnTo>
                    <a:pt x="9003" y="470"/>
                  </a:lnTo>
                  <a:cubicBezTo>
                    <a:pt x="9062" y="470"/>
                    <a:pt x="9091" y="509"/>
                    <a:pt x="9091" y="587"/>
                  </a:cubicBezTo>
                  <a:lnTo>
                    <a:pt x="9091" y="1678"/>
                  </a:lnTo>
                  <a:close/>
                  <a:moveTo>
                    <a:pt x="1119" y="264"/>
                  </a:moveTo>
                  <a:cubicBezTo>
                    <a:pt x="1219" y="264"/>
                    <a:pt x="1336" y="271"/>
                    <a:pt x="1385" y="297"/>
                  </a:cubicBezTo>
                  <a:cubicBezTo>
                    <a:pt x="1445" y="329"/>
                    <a:pt x="1477" y="400"/>
                    <a:pt x="1481" y="479"/>
                  </a:cubicBezTo>
                  <a:lnTo>
                    <a:pt x="1482" y="767"/>
                  </a:lnTo>
                  <a:cubicBezTo>
                    <a:pt x="1482" y="856"/>
                    <a:pt x="1449" y="899"/>
                    <a:pt x="1385" y="933"/>
                  </a:cubicBezTo>
                  <a:cubicBezTo>
                    <a:pt x="1336" y="959"/>
                    <a:pt x="1219" y="966"/>
                    <a:pt x="1119" y="966"/>
                  </a:cubicBezTo>
                  <a:lnTo>
                    <a:pt x="247" y="966"/>
                  </a:lnTo>
                  <a:lnTo>
                    <a:pt x="247" y="264"/>
                  </a:lnTo>
                  <a:cubicBezTo>
                    <a:pt x="538" y="264"/>
                    <a:pt x="828" y="264"/>
                    <a:pt x="1119" y="264"/>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10" name="Freeform 6"/>
            <p:cNvSpPr>
              <a:spLocks/>
            </p:cNvSpPr>
            <p:nvPr userDrawn="1"/>
          </p:nvSpPr>
          <p:spPr bwMode="auto">
            <a:xfrm>
              <a:off x="9330531" y="-1035244"/>
              <a:ext cx="104775" cy="92075"/>
            </a:xfrm>
            <a:custGeom>
              <a:avLst/>
              <a:gdLst>
                <a:gd name="T0" fmla="*/ 126 w 289"/>
                <a:gd name="T1" fmla="*/ 0 h 252"/>
                <a:gd name="T2" fmla="*/ 163 w 289"/>
                <a:gd name="T3" fmla="*/ 0 h 252"/>
                <a:gd name="T4" fmla="*/ 289 w 289"/>
                <a:gd name="T5" fmla="*/ 126 h 252"/>
                <a:gd name="T6" fmla="*/ 289 w 289"/>
                <a:gd name="T7" fmla="*/ 126 h 252"/>
                <a:gd name="T8" fmla="*/ 163 w 289"/>
                <a:gd name="T9" fmla="*/ 252 h 252"/>
                <a:gd name="T10" fmla="*/ 126 w 289"/>
                <a:gd name="T11" fmla="*/ 252 h 252"/>
                <a:gd name="T12" fmla="*/ 0 w 289"/>
                <a:gd name="T13" fmla="*/ 126 h 252"/>
                <a:gd name="T14" fmla="*/ 0 w 289"/>
                <a:gd name="T15" fmla="*/ 126 h 252"/>
                <a:gd name="T16" fmla="*/ 126 w 28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252">
                  <a:moveTo>
                    <a:pt x="126" y="0"/>
                  </a:moveTo>
                  <a:lnTo>
                    <a:pt x="163" y="0"/>
                  </a:lnTo>
                  <a:cubicBezTo>
                    <a:pt x="233" y="0"/>
                    <a:pt x="289" y="56"/>
                    <a:pt x="289" y="126"/>
                  </a:cubicBezTo>
                  <a:lnTo>
                    <a:pt x="289" y="126"/>
                  </a:lnTo>
                  <a:cubicBezTo>
                    <a:pt x="289" y="195"/>
                    <a:pt x="233" y="252"/>
                    <a:pt x="163" y="252"/>
                  </a:cubicBezTo>
                  <a:lnTo>
                    <a:pt x="126" y="252"/>
                  </a:lnTo>
                  <a:cubicBezTo>
                    <a:pt x="56" y="252"/>
                    <a:pt x="0" y="195"/>
                    <a:pt x="0" y="126"/>
                  </a:cubicBezTo>
                  <a:lnTo>
                    <a:pt x="0" y="126"/>
                  </a:lnTo>
                  <a:cubicBezTo>
                    <a:pt x="0" y="56"/>
                    <a:pt x="56" y="0"/>
                    <a:pt x="126" y="0"/>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11" name="Freeform 7"/>
            <p:cNvSpPr>
              <a:spLocks/>
            </p:cNvSpPr>
            <p:nvPr userDrawn="1"/>
          </p:nvSpPr>
          <p:spPr bwMode="auto">
            <a:xfrm>
              <a:off x="10114756" y="-1035244"/>
              <a:ext cx="104775" cy="92075"/>
            </a:xfrm>
            <a:custGeom>
              <a:avLst/>
              <a:gdLst>
                <a:gd name="T0" fmla="*/ 126 w 290"/>
                <a:gd name="T1" fmla="*/ 0 h 252"/>
                <a:gd name="T2" fmla="*/ 164 w 290"/>
                <a:gd name="T3" fmla="*/ 0 h 252"/>
                <a:gd name="T4" fmla="*/ 290 w 290"/>
                <a:gd name="T5" fmla="*/ 126 h 252"/>
                <a:gd name="T6" fmla="*/ 290 w 290"/>
                <a:gd name="T7" fmla="*/ 126 h 252"/>
                <a:gd name="T8" fmla="*/ 164 w 290"/>
                <a:gd name="T9" fmla="*/ 252 h 252"/>
                <a:gd name="T10" fmla="*/ 126 w 290"/>
                <a:gd name="T11" fmla="*/ 252 h 252"/>
                <a:gd name="T12" fmla="*/ 0 w 290"/>
                <a:gd name="T13" fmla="*/ 126 h 252"/>
                <a:gd name="T14" fmla="*/ 0 w 290"/>
                <a:gd name="T15" fmla="*/ 126 h 252"/>
                <a:gd name="T16" fmla="*/ 126 w 290"/>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252">
                  <a:moveTo>
                    <a:pt x="126" y="0"/>
                  </a:moveTo>
                  <a:lnTo>
                    <a:pt x="164" y="0"/>
                  </a:lnTo>
                  <a:cubicBezTo>
                    <a:pt x="234" y="0"/>
                    <a:pt x="290" y="56"/>
                    <a:pt x="290" y="126"/>
                  </a:cubicBezTo>
                  <a:lnTo>
                    <a:pt x="290" y="126"/>
                  </a:lnTo>
                  <a:cubicBezTo>
                    <a:pt x="290" y="195"/>
                    <a:pt x="234" y="252"/>
                    <a:pt x="164" y="252"/>
                  </a:cubicBezTo>
                  <a:lnTo>
                    <a:pt x="126" y="252"/>
                  </a:lnTo>
                  <a:cubicBezTo>
                    <a:pt x="57" y="252"/>
                    <a:pt x="0" y="195"/>
                    <a:pt x="0" y="126"/>
                  </a:cubicBezTo>
                  <a:lnTo>
                    <a:pt x="0" y="126"/>
                  </a:lnTo>
                  <a:cubicBezTo>
                    <a:pt x="0" y="56"/>
                    <a:pt x="57" y="0"/>
                    <a:pt x="126" y="0"/>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grpSp>
      <p:sp>
        <p:nvSpPr>
          <p:cNvPr id="23" name="Parallelogram 22"/>
          <p:cNvSpPr/>
          <p:nvPr userDrawn="1"/>
        </p:nvSpPr>
        <p:spPr>
          <a:xfrm>
            <a:off x="226308" y="76200"/>
            <a:ext cx="427550" cy="1383712"/>
          </a:xfrm>
          <a:prstGeom prst="parallelogram">
            <a:avLst>
              <a:gd name="adj" fmla="val 77028"/>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3" name="Content Placeholder 2"/>
          <p:cNvSpPr>
            <a:spLocks noGrp="1"/>
          </p:cNvSpPr>
          <p:nvPr>
            <p:ph idx="1"/>
          </p:nvPr>
        </p:nvSpPr>
        <p:spPr>
          <a:xfrm>
            <a:off x="608367" y="1092448"/>
            <a:ext cx="10977091" cy="5079752"/>
          </a:xfrm>
        </p:spPr>
        <p:txBody>
          <a:bodyPr/>
          <a:lstStyle>
            <a:lvl1pPr marL="0" indent="0">
              <a:buNone/>
              <a:defRPr sz="2800">
                <a:latin typeface="Segoe UI" panose="020B0502040204020203" pitchFamily="34" charset="0"/>
                <a:ea typeface="Segoe UI" panose="020B0502040204020203" pitchFamily="34" charset="0"/>
                <a:cs typeface="Segoe UI" panose="020B0502040204020203" pitchFamily="34" charset="0"/>
              </a:defRPr>
            </a:lvl1pPr>
            <a:lvl2pPr marL="742950" indent="-285750">
              <a:buFont typeface="Wingdings" pitchFamily="2" charset="2"/>
              <a:buChar char="q"/>
              <a:defRPr sz="2400">
                <a:latin typeface="Segoe UI" panose="020B0502040204020203" pitchFamily="34" charset="0"/>
                <a:ea typeface="Segoe UI" panose="020B0502040204020203" pitchFamily="34" charset="0"/>
                <a:cs typeface="Segoe UI" panose="020B0502040204020203" pitchFamily="34" charset="0"/>
              </a:defRPr>
            </a:lvl2pPr>
            <a:lvl3pPr marL="1143000" indent="-228600">
              <a:buFont typeface="Wingdings" pitchFamily="2" charset="2"/>
              <a:buChar char="q"/>
              <a:defRPr sz="2000">
                <a:latin typeface="Segoe UI" panose="020B0502040204020203" pitchFamily="34" charset="0"/>
                <a:ea typeface="Segoe UI" panose="020B0502040204020203" pitchFamily="34" charset="0"/>
                <a:cs typeface="Segoe UI" panose="020B0502040204020203" pitchFamily="34" charset="0"/>
              </a:defRPr>
            </a:lvl3pPr>
            <a:lvl4pPr marL="1600200" indent="-228600">
              <a:buFont typeface="Wingdings" pitchFamily="2" charset="2"/>
              <a:buChar char="q"/>
              <a:defRPr sz="1800">
                <a:latin typeface="Segoe UI" panose="020B0502040204020203" pitchFamily="34" charset="0"/>
                <a:ea typeface="Segoe UI" panose="020B0502040204020203" pitchFamily="34" charset="0"/>
                <a:cs typeface="Segoe UI" panose="020B0502040204020203" pitchFamily="34" charset="0"/>
              </a:defRPr>
            </a:lvl4pPr>
            <a:lvl5pPr marL="2057400" indent="-228600">
              <a:buFont typeface="Wingdings" pitchFamily="2" charset="2"/>
              <a:buChar char="q"/>
              <a:defRPr sz="1800">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07459" y="76200"/>
            <a:ext cx="9047311" cy="859442"/>
          </a:xfrm>
        </p:spPr>
        <p:txBody>
          <a:bodyPr>
            <a:normAutofit/>
            <a:scene3d>
              <a:camera prst="orthographicFront"/>
              <a:lightRig rig="threePt" dir="t"/>
            </a:scene3d>
            <a:sp3d extrusionH="38100" prstMaterial="metal">
              <a:bevelT w="38100" h="19050"/>
            </a:sp3d>
          </a:bodyPr>
          <a:lstStyle>
            <a:lvl1pPr algn="l" defTabSz="914400" rtl="0" eaLnBrk="1" latinLnBrk="0" hangingPunct="1">
              <a:spcBef>
                <a:spcPct val="0"/>
              </a:spcBef>
              <a:buNone/>
              <a:defRPr lang="en-US" sz="3200" b="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p>
        </p:txBody>
      </p:sp>
      <p:sp>
        <p:nvSpPr>
          <p:cNvPr id="17" name="Parallelogram 16"/>
          <p:cNvSpPr/>
          <p:nvPr userDrawn="1"/>
        </p:nvSpPr>
        <p:spPr>
          <a:xfrm>
            <a:off x="10489576" y="5317322"/>
            <a:ext cx="1245214" cy="1883579"/>
          </a:xfrm>
          <a:prstGeom prst="parallelogram">
            <a:avLst>
              <a:gd name="adj" fmla="val 34882"/>
            </a:avLst>
          </a:prstGeom>
          <a:solidFill>
            <a:srgbClr val="D9DBD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8" name="Parallelogram 17"/>
          <p:cNvSpPr/>
          <p:nvPr userDrawn="1"/>
        </p:nvSpPr>
        <p:spPr>
          <a:xfrm>
            <a:off x="11585459" y="5125332"/>
            <a:ext cx="427550" cy="1383712"/>
          </a:xfrm>
          <a:prstGeom prst="parallelogram">
            <a:avLst>
              <a:gd name="adj" fmla="val 77028"/>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Tree>
    <p:extLst>
      <p:ext uri="{BB962C8B-B14F-4D97-AF65-F5344CB8AC3E}">
        <p14:creationId xmlns:p14="http://schemas.microsoft.com/office/powerpoint/2010/main" val="397907419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50"/>
                                        <p:tgtEl>
                                          <p:spTgt spid="4"/>
                                        </p:tgtEl>
                                      </p:cBhvr>
                                    </p:animEffect>
                                  </p:childTnLst>
                                </p:cTn>
                              </p:par>
                            </p:childTnLst>
                          </p:cTn>
                        </p:par>
                        <p:par>
                          <p:cTn id="8" fill="hold">
                            <p:stCondLst>
                              <p:cond delay="250"/>
                            </p:stCondLst>
                            <p:childTnLst>
                              <p:par>
                                <p:cTn id="9" presetID="2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Lst>
  </p:timing>
  <p:extLst mod="1">
    <p:ext uri="{DCECCB84-F9BA-43D5-87BE-67443E8EF086}">
      <p15:sldGuideLst xmlns:p15="http://schemas.microsoft.com/office/powerpoint/2012/main">
        <p15:guide id="4294967295" orient="horz" pos="2160">
          <p15:clr>
            <a:srgbClr val="FBAE40"/>
          </p15:clr>
        </p15:guide>
        <p15:guide id="4294967295" pos="383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4" name="Parallelogram 3"/>
          <p:cNvSpPr/>
          <p:nvPr userDrawn="1"/>
        </p:nvSpPr>
        <p:spPr>
          <a:xfrm>
            <a:off x="518933" y="-432172"/>
            <a:ext cx="914757" cy="1383712"/>
          </a:xfrm>
          <a:prstGeom prst="parallelogram">
            <a:avLst>
              <a:gd name="adj" fmla="val 34882"/>
            </a:avLst>
          </a:prstGeom>
          <a:solidFill>
            <a:srgbClr val="D9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6" name="Rectangle 5"/>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3" name="Parallelogram 22"/>
          <p:cNvSpPr/>
          <p:nvPr userDrawn="1"/>
        </p:nvSpPr>
        <p:spPr>
          <a:xfrm>
            <a:off x="226308" y="76200"/>
            <a:ext cx="427550" cy="1383712"/>
          </a:xfrm>
          <a:prstGeom prst="parallelogram">
            <a:avLst>
              <a:gd name="adj" fmla="val 77028"/>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3" name="Content Placeholder 2"/>
          <p:cNvSpPr>
            <a:spLocks noGrp="1"/>
          </p:cNvSpPr>
          <p:nvPr>
            <p:ph idx="1"/>
          </p:nvPr>
        </p:nvSpPr>
        <p:spPr>
          <a:xfrm>
            <a:off x="608367" y="1092448"/>
            <a:ext cx="10977091" cy="5079752"/>
          </a:xfrm>
        </p:spPr>
        <p:txBody>
          <a:bodyPr/>
          <a:lstStyle>
            <a:lvl1pPr marL="0" indent="0">
              <a:buNone/>
              <a:defRPr sz="2800">
                <a:latin typeface="Segoe UI" panose="020B0502040204020203" pitchFamily="34" charset="0"/>
                <a:ea typeface="Segoe UI" panose="020B0502040204020203" pitchFamily="34" charset="0"/>
                <a:cs typeface="Segoe UI" panose="020B0502040204020203" pitchFamily="34" charset="0"/>
              </a:defRPr>
            </a:lvl1pPr>
            <a:lvl2pPr marL="742950" indent="-285750">
              <a:buFont typeface="Wingdings" pitchFamily="2" charset="2"/>
              <a:buChar char="q"/>
              <a:defRPr sz="2400">
                <a:latin typeface="Segoe UI" panose="020B0502040204020203" pitchFamily="34" charset="0"/>
                <a:ea typeface="Segoe UI" panose="020B0502040204020203" pitchFamily="34" charset="0"/>
                <a:cs typeface="Segoe UI" panose="020B0502040204020203" pitchFamily="34" charset="0"/>
              </a:defRPr>
            </a:lvl2pPr>
            <a:lvl3pPr marL="1143000" indent="-228600">
              <a:buFont typeface="Wingdings" pitchFamily="2" charset="2"/>
              <a:buChar char="q"/>
              <a:defRPr sz="2000">
                <a:latin typeface="Segoe UI" panose="020B0502040204020203" pitchFamily="34" charset="0"/>
                <a:ea typeface="Segoe UI" panose="020B0502040204020203" pitchFamily="34" charset="0"/>
                <a:cs typeface="Segoe UI" panose="020B0502040204020203" pitchFamily="34" charset="0"/>
              </a:defRPr>
            </a:lvl3pPr>
            <a:lvl4pPr marL="1600200" indent="-228600">
              <a:buFont typeface="Wingdings" pitchFamily="2" charset="2"/>
              <a:buChar char="q"/>
              <a:defRPr sz="1800">
                <a:latin typeface="Segoe UI" panose="020B0502040204020203" pitchFamily="34" charset="0"/>
                <a:ea typeface="Segoe UI" panose="020B0502040204020203" pitchFamily="34" charset="0"/>
                <a:cs typeface="Segoe UI" panose="020B0502040204020203" pitchFamily="34" charset="0"/>
              </a:defRPr>
            </a:lvl4pPr>
            <a:lvl5pPr marL="2057400" indent="-228600">
              <a:buFont typeface="Wingdings" pitchFamily="2" charset="2"/>
              <a:buChar char="q"/>
              <a:defRPr sz="1800">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07459" y="76200"/>
            <a:ext cx="9047311" cy="859442"/>
          </a:xfrm>
        </p:spPr>
        <p:txBody>
          <a:bodyPr>
            <a:normAutofit/>
            <a:scene3d>
              <a:camera prst="orthographicFront"/>
              <a:lightRig rig="threePt" dir="t"/>
            </a:scene3d>
            <a:sp3d extrusionH="38100" prstMaterial="metal">
              <a:bevelT w="38100" h="19050"/>
            </a:sp3d>
          </a:bodyPr>
          <a:lstStyle>
            <a:lvl1pPr algn="l" defTabSz="914400" rtl="0" eaLnBrk="1" latinLnBrk="0" hangingPunct="1">
              <a:spcBef>
                <a:spcPct val="0"/>
              </a:spcBef>
              <a:buNone/>
              <a:defRPr lang="en-US" sz="3200" b="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68523439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50"/>
                                        <p:tgtEl>
                                          <p:spTgt spid="4"/>
                                        </p:tgtEl>
                                      </p:cBhvr>
                                    </p:animEffect>
                                  </p:childTnLst>
                                </p:cTn>
                              </p:par>
                            </p:childTnLst>
                          </p:cTn>
                        </p:par>
                        <p:par>
                          <p:cTn id="8" fill="hold">
                            <p:stCondLst>
                              <p:cond delay="250"/>
                            </p:stCondLst>
                            <p:childTnLst>
                              <p:par>
                                <p:cTn id="9" presetID="2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Lst>
  </p:timing>
  <p:extLst mod="1">
    <p:ext uri="{DCECCB84-F9BA-43D5-87BE-67443E8EF086}">
      <p15:sldGuideLst xmlns:p15="http://schemas.microsoft.com/office/powerpoint/2012/main">
        <p15:guide id="4294967295" orient="horz" pos="2160">
          <p15:clr>
            <a:srgbClr val="FBAE40"/>
          </p15:clr>
        </p15:guide>
        <p15:guide id="4294967295" pos="38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0" name="Parallelogram 9"/>
          <p:cNvSpPr/>
          <p:nvPr userDrawn="1"/>
        </p:nvSpPr>
        <p:spPr>
          <a:xfrm>
            <a:off x="956106" y="-9698"/>
            <a:ext cx="1314023" cy="5438671"/>
          </a:xfrm>
          <a:prstGeom prst="parallelogram">
            <a:avLst>
              <a:gd name="adj" fmla="val 93522"/>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1" name="Parallelogram 10"/>
          <p:cNvSpPr/>
          <p:nvPr userDrawn="1"/>
        </p:nvSpPr>
        <p:spPr>
          <a:xfrm>
            <a:off x="654630" y="1"/>
            <a:ext cx="1419309" cy="2146925"/>
          </a:xfrm>
          <a:prstGeom prst="parallelogram">
            <a:avLst>
              <a:gd name="adj" fmla="val 34882"/>
            </a:avLst>
          </a:prstGeom>
          <a:solidFill>
            <a:srgbClr val="D9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5" name="Parallelogram 14"/>
          <p:cNvSpPr/>
          <p:nvPr userDrawn="1"/>
        </p:nvSpPr>
        <p:spPr>
          <a:xfrm>
            <a:off x="11025001" y="4648200"/>
            <a:ext cx="712002" cy="2304305"/>
          </a:xfrm>
          <a:prstGeom prst="parallelogram">
            <a:avLst>
              <a:gd name="adj" fmla="val 77028"/>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7" name="Parallelogram 16"/>
          <p:cNvSpPr/>
          <p:nvPr userDrawn="1"/>
        </p:nvSpPr>
        <p:spPr>
          <a:xfrm>
            <a:off x="6833156" y="3810001"/>
            <a:ext cx="4772527" cy="3077081"/>
          </a:xfrm>
          <a:prstGeom prst="parallelogram">
            <a:avLst>
              <a:gd name="adj" fmla="val 23861"/>
            </a:avLst>
          </a:prstGeom>
          <a:solidFill>
            <a:srgbClr val="D9DBD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9" name="Parallelogram 18"/>
          <p:cNvSpPr/>
          <p:nvPr userDrawn="1"/>
        </p:nvSpPr>
        <p:spPr>
          <a:xfrm>
            <a:off x="3420884" y="0"/>
            <a:ext cx="5348644" cy="1752600"/>
          </a:xfrm>
          <a:prstGeom prst="parallelogram">
            <a:avLst>
              <a:gd name="adj" fmla="val 21916"/>
            </a:avLst>
          </a:prstGeom>
          <a:solidFill>
            <a:srgbClr val="D9DBD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grpSp>
        <p:nvGrpSpPr>
          <p:cNvPr id="20" name="Group 19"/>
          <p:cNvGrpSpPr/>
          <p:nvPr userDrawn="1"/>
        </p:nvGrpSpPr>
        <p:grpSpPr>
          <a:xfrm>
            <a:off x="4289299" y="609600"/>
            <a:ext cx="3613403" cy="732142"/>
            <a:chOff x="6931819" y="-1054294"/>
            <a:chExt cx="3884612" cy="787400"/>
          </a:xfrm>
          <a:solidFill>
            <a:schemeClr val="tx1"/>
          </a:solidFill>
          <a:effectLst/>
        </p:grpSpPr>
        <p:sp>
          <p:nvSpPr>
            <p:cNvPr id="21" name="Freeform 5"/>
            <p:cNvSpPr>
              <a:spLocks noEditPoints="1"/>
            </p:cNvSpPr>
            <p:nvPr userDrawn="1"/>
          </p:nvSpPr>
          <p:spPr bwMode="auto">
            <a:xfrm>
              <a:off x="6931819" y="-1054294"/>
              <a:ext cx="3884612" cy="787400"/>
            </a:xfrm>
            <a:custGeom>
              <a:avLst/>
              <a:gdLst>
                <a:gd name="T0" fmla="*/ 1104 w 10776"/>
                <a:gd name="T1" fmla="*/ 0 h 2155"/>
                <a:gd name="T2" fmla="*/ 0 w 10776"/>
                <a:gd name="T3" fmla="*/ 1678 h 2155"/>
                <a:gd name="T4" fmla="*/ 247 w 10776"/>
                <a:gd name="T5" fmla="*/ 1678 h 2155"/>
                <a:gd name="T6" fmla="*/ 1524 w 10776"/>
                <a:gd name="T7" fmla="*/ 1147 h 2155"/>
                <a:gd name="T8" fmla="*/ 10537 w 10776"/>
                <a:gd name="T9" fmla="*/ 1349 h 2155"/>
                <a:gd name="T10" fmla="*/ 9868 w 10776"/>
                <a:gd name="T11" fmla="*/ 621 h 2155"/>
                <a:gd name="T12" fmla="*/ 9556 w 10776"/>
                <a:gd name="T13" fmla="*/ 1349 h 2155"/>
                <a:gd name="T14" fmla="*/ 10250 w 10776"/>
                <a:gd name="T15" fmla="*/ 1530 h 2155"/>
                <a:gd name="T16" fmla="*/ 10776 w 10776"/>
                <a:gd name="T17" fmla="*/ 1349 h 2155"/>
                <a:gd name="T18" fmla="*/ 9866 w 10776"/>
                <a:gd name="T19" fmla="*/ 1796 h 2155"/>
                <a:gd name="T20" fmla="*/ 9322 w 10776"/>
                <a:gd name="T21" fmla="*/ 817 h 2155"/>
                <a:gd name="T22" fmla="*/ 10256 w 10776"/>
                <a:gd name="T23" fmla="*/ 354 h 2155"/>
                <a:gd name="T24" fmla="*/ 8383 w 10776"/>
                <a:gd name="T25" fmla="*/ 1520 h 2155"/>
                <a:gd name="T26" fmla="*/ 8057 w 10776"/>
                <a:gd name="T27" fmla="*/ 620 h 2155"/>
                <a:gd name="T28" fmla="*/ 7381 w 10776"/>
                <a:gd name="T29" fmla="*/ 797 h 2155"/>
                <a:gd name="T30" fmla="*/ 8383 w 10776"/>
                <a:gd name="T31" fmla="*/ 1520 h 2155"/>
                <a:gd name="T32" fmla="*/ 8006 w 10776"/>
                <a:gd name="T33" fmla="*/ 2155 h 2155"/>
                <a:gd name="T34" fmla="*/ 7820 w 10776"/>
                <a:gd name="T35" fmla="*/ 2006 h 2155"/>
                <a:gd name="T36" fmla="*/ 8272 w 10776"/>
                <a:gd name="T37" fmla="*/ 1861 h 2155"/>
                <a:gd name="T38" fmla="*/ 7361 w 10776"/>
                <a:gd name="T39" fmla="*/ 1708 h 2155"/>
                <a:gd name="T40" fmla="*/ 7320 w 10776"/>
                <a:gd name="T41" fmla="*/ 455 h 2155"/>
                <a:gd name="T42" fmla="*/ 8398 w 10776"/>
                <a:gd name="T43" fmla="*/ 437 h 2155"/>
                <a:gd name="T44" fmla="*/ 6916 w 10776"/>
                <a:gd name="T45" fmla="*/ 1678 h 2155"/>
                <a:gd name="T46" fmla="*/ 6683 w 10776"/>
                <a:gd name="T47" fmla="*/ 1678 h 2155"/>
                <a:gd name="T48" fmla="*/ 6828 w 10776"/>
                <a:gd name="T49" fmla="*/ 470 h 2155"/>
                <a:gd name="T50" fmla="*/ 4760 w 10776"/>
                <a:gd name="T51" fmla="*/ 621 h 2155"/>
                <a:gd name="T52" fmla="*/ 4484 w 10776"/>
                <a:gd name="T53" fmla="*/ 800 h 2155"/>
                <a:gd name="T54" fmla="*/ 5165 w 10776"/>
                <a:gd name="T55" fmla="*/ 928 h 2155"/>
                <a:gd name="T56" fmla="*/ 5135 w 10776"/>
                <a:gd name="T57" fmla="*/ 1796 h 2155"/>
                <a:gd name="T58" fmla="*/ 4255 w 10776"/>
                <a:gd name="T59" fmla="*/ 1649 h 2155"/>
                <a:gd name="T60" fmla="*/ 5356 w 10776"/>
                <a:gd name="T61" fmla="*/ 1384 h 2155"/>
                <a:gd name="T62" fmla="*/ 4774 w 10776"/>
                <a:gd name="T63" fmla="*/ 1199 h 2155"/>
                <a:gd name="T64" fmla="*/ 4249 w 10776"/>
                <a:gd name="T65" fmla="*/ 724 h 2155"/>
                <a:gd name="T66" fmla="*/ 5800 w 10776"/>
                <a:gd name="T67" fmla="*/ 117 h 2155"/>
                <a:gd name="T68" fmla="*/ 6034 w 10776"/>
                <a:gd name="T69" fmla="*/ 117 h 2155"/>
                <a:gd name="T70" fmla="*/ 6494 w 10776"/>
                <a:gd name="T71" fmla="*/ 482 h 2155"/>
                <a:gd name="T72" fmla="*/ 6034 w 10776"/>
                <a:gd name="T73" fmla="*/ 618 h 2155"/>
                <a:gd name="T74" fmla="*/ 5887 w 10776"/>
                <a:gd name="T75" fmla="*/ 1796 h 2155"/>
                <a:gd name="T76" fmla="*/ 4760 w 10776"/>
                <a:gd name="T77" fmla="*/ 621 h 2155"/>
                <a:gd name="T78" fmla="*/ 3739 w 10776"/>
                <a:gd name="T79" fmla="*/ 652 h 2155"/>
                <a:gd name="T80" fmla="*/ 2863 w 10776"/>
                <a:gd name="T81" fmla="*/ 790 h 2155"/>
                <a:gd name="T82" fmla="*/ 4103 w 10776"/>
                <a:gd name="T83" fmla="*/ 1100 h 2155"/>
                <a:gd name="T84" fmla="*/ 3175 w 10776"/>
                <a:gd name="T85" fmla="*/ 1530 h 2155"/>
                <a:gd name="T86" fmla="*/ 3437 w 10776"/>
                <a:gd name="T87" fmla="*/ 1678 h 2155"/>
                <a:gd name="T88" fmla="*/ 2833 w 10776"/>
                <a:gd name="T89" fmla="*/ 1716 h 2155"/>
                <a:gd name="T90" fmla="*/ 2831 w 10776"/>
                <a:gd name="T91" fmla="*/ 439 h 2155"/>
                <a:gd name="T92" fmla="*/ 3934 w 10776"/>
                <a:gd name="T93" fmla="*/ 434 h 2155"/>
                <a:gd name="T94" fmla="*/ 2556 w 10776"/>
                <a:gd name="T95" fmla="*/ 504 h 2155"/>
                <a:gd name="T96" fmla="*/ 2097 w 10776"/>
                <a:gd name="T97" fmla="*/ 801 h 2155"/>
                <a:gd name="T98" fmla="*/ 1946 w 10776"/>
                <a:gd name="T99" fmla="*/ 1796 h 2155"/>
                <a:gd name="T100" fmla="*/ 2039 w 10776"/>
                <a:gd name="T101" fmla="*/ 442 h 2155"/>
                <a:gd name="T102" fmla="*/ 2556 w 10776"/>
                <a:gd name="T103" fmla="*/ 472 h 2155"/>
                <a:gd name="T104" fmla="*/ 9003 w 10776"/>
                <a:gd name="T105" fmla="*/ 1796 h 2155"/>
                <a:gd name="T106" fmla="*/ 8858 w 10776"/>
                <a:gd name="T107" fmla="*/ 587 h 2155"/>
                <a:gd name="T108" fmla="*/ 9091 w 10776"/>
                <a:gd name="T109" fmla="*/ 587 h 2155"/>
                <a:gd name="T110" fmla="*/ 1385 w 10776"/>
                <a:gd name="T111" fmla="*/ 297 h 2155"/>
                <a:gd name="T112" fmla="*/ 1385 w 10776"/>
                <a:gd name="T113" fmla="*/ 933 h 2155"/>
                <a:gd name="T114" fmla="*/ 247 w 10776"/>
                <a:gd name="T115" fmla="*/ 264 h 2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76" h="2155">
                  <a:moveTo>
                    <a:pt x="1727" y="485"/>
                  </a:moveTo>
                  <a:cubicBezTo>
                    <a:pt x="1727" y="303"/>
                    <a:pt x="1660" y="167"/>
                    <a:pt x="1524" y="84"/>
                  </a:cubicBezTo>
                  <a:cubicBezTo>
                    <a:pt x="1426" y="25"/>
                    <a:pt x="1258" y="0"/>
                    <a:pt x="1104" y="0"/>
                  </a:cubicBezTo>
                  <a:lnTo>
                    <a:pt x="86" y="0"/>
                  </a:lnTo>
                  <a:cubicBezTo>
                    <a:pt x="29" y="0"/>
                    <a:pt x="0" y="39"/>
                    <a:pt x="0" y="117"/>
                  </a:cubicBezTo>
                  <a:lnTo>
                    <a:pt x="0" y="1678"/>
                  </a:lnTo>
                  <a:cubicBezTo>
                    <a:pt x="0" y="1757"/>
                    <a:pt x="29" y="1796"/>
                    <a:pt x="86" y="1796"/>
                  </a:cubicBezTo>
                  <a:lnTo>
                    <a:pt x="160" y="1796"/>
                  </a:lnTo>
                  <a:cubicBezTo>
                    <a:pt x="218" y="1796"/>
                    <a:pt x="247" y="1757"/>
                    <a:pt x="247" y="1678"/>
                  </a:cubicBezTo>
                  <a:lnTo>
                    <a:pt x="247" y="1231"/>
                  </a:lnTo>
                  <a:lnTo>
                    <a:pt x="1104" y="1231"/>
                  </a:lnTo>
                  <a:cubicBezTo>
                    <a:pt x="1258" y="1231"/>
                    <a:pt x="1426" y="1207"/>
                    <a:pt x="1524" y="1147"/>
                  </a:cubicBezTo>
                  <a:cubicBezTo>
                    <a:pt x="1660" y="1065"/>
                    <a:pt x="1727" y="961"/>
                    <a:pt x="1727" y="779"/>
                  </a:cubicBezTo>
                  <a:lnTo>
                    <a:pt x="1727" y="485"/>
                  </a:lnTo>
                  <a:close/>
                  <a:moveTo>
                    <a:pt x="10537" y="1349"/>
                  </a:moveTo>
                  <a:lnTo>
                    <a:pt x="10537" y="793"/>
                  </a:lnTo>
                  <a:cubicBezTo>
                    <a:pt x="10537" y="678"/>
                    <a:pt x="10441" y="621"/>
                    <a:pt x="10249" y="621"/>
                  </a:cubicBezTo>
                  <a:lnTo>
                    <a:pt x="9868" y="621"/>
                  </a:lnTo>
                  <a:cubicBezTo>
                    <a:pt x="9799" y="621"/>
                    <a:pt x="9736" y="632"/>
                    <a:pt x="9681" y="655"/>
                  </a:cubicBezTo>
                  <a:cubicBezTo>
                    <a:pt x="9598" y="690"/>
                    <a:pt x="9556" y="744"/>
                    <a:pt x="9556" y="817"/>
                  </a:cubicBezTo>
                  <a:lnTo>
                    <a:pt x="9556" y="1349"/>
                  </a:lnTo>
                  <a:cubicBezTo>
                    <a:pt x="9556" y="1419"/>
                    <a:pt x="9598" y="1470"/>
                    <a:pt x="9683" y="1500"/>
                  </a:cubicBezTo>
                  <a:cubicBezTo>
                    <a:pt x="9738" y="1520"/>
                    <a:pt x="9800" y="1530"/>
                    <a:pt x="9869" y="1530"/>
                  </a:cubicBezTo>
                  <a:lnTo>
                    <a:pt x="10250" y="1530"/>
                  </a:lnTo>
                  <a:cubicBezTo>
                    <a:pt x="10311" y="1530"/>
                    <a:pt x="10368" y="1519"/>
                    <a:pt x="10423" y="1496"/>
                  </a:cubicBezTo>
                  <a:cubicBezTo>
                    <a:pt x="10499" y="1463"/>
                    <a:pt x="10537" y="1415"/>
                    <a:pt x="10537" y="1349"/>
                  </a:cubicBezTo>
                  <a:close/>
                  <a:moveTo>
                    <a:pt x="10776" y="1349"/>
                  </a:moveTo>
                  <a:cubicBezTo>
                    <a:pt x="10776" y="1515"/>
                    <a:pt x="10713" y="1638"/>
                    <a:pt x="10589" y="1716"/>
                  </a:cubicBezTo>
                  <a:cubicBezTo>
                    <a:pt x="10503" y="1769"/>
                    <a:pt x="10392" y="1796"/>
                    <a:pt x="10256" y="1796"/>
                  </a:cubicBezTo>
                  <a:lnTo>
                    <a:pt x="9866" y="1796"/>
                  </a:lnTo>
                  <a:cubicBezTo>
                    <a:pt x="9614" y="1796"/>
                    <a:pt x="9448" y="1712"/>
                    <a:pt x="9366" y="1543"/>
                  </a:cubicBezTo>
                  <a:cubicBezTo>
                    <a:pt x="9337" y="1482"/>
                    <a:pt x="9322" y="1418"/>
                    <a:pt x="9322" y="1349"/>
                  </a:cubicBezTo>
                  <a:lnTo>
                    <a:pt x="9322" y="817"/>
                  </a:lnTo>
                  <a:cubicBezTo>
                    <a:pt x="9322" y="700"/>
                    <a:pt x="9362" y="598"/>
                    <a:pt x="9443" y="512"/>
                  </a:cubicBezTo>
                  <a:cubicBezTo>
                    <a:pt x="9542" y="406"/>
                    <a:pt x="9683" y="354"/>
                    <a:pt x="9865" y="354"/>
                  </a:cubicBezTo>
                  <a:lnTo>
                    <a:pt x="10256" y="354"/>
                  </a:lnTo>
                  <a:cubicBezTo>
                    <a:pt x="10603" y="354"/>
                    <a:pt x="10776" y="507"/>
                    <a:pt x="10776" y="814"/>
                  </a:cubicBezTo>
                  <a:lnTo>
                    <a:pt x="10776" y="1349"/>
                  </a:lnTo>
                  <a:close/>
                  <a:moveTo>
                    <a:pt x="8383" y="1520"/>
                  </a:moveTo>
                  <a:lnTo>
                    <a:pt x="8383" y="820"/>
                  </a:lnTo>
                  <a:cubicBezTo>
                    <a:pt x="8383" y="747"/>
                    <a:pt x="8339" y="693"/>
                    <a:pt x="8251" y="657"/>
                  </a:cubicBezTo>
                  <a:cubicBezTo>
                    <a:pt x="8190" y="632"/>
                    <a:pt x="8125" y="620"/>
                    <a:pt x="8057" y="620"/>
                  </a:cubicBezTo>
                  <a:lnTo>
                    <a:pt x="7686" y="620"/>
                  </a:lnTo>
                  <a:cubicBezTo>
                    <a:pt x="7600" y="620"/>
                    <a:pt x="7537" y="626"/>
                    <a:pt x="7498" y="638"/>
                  </a:cubicBezTo>
                  <a:cubicBezTo>
                    <a:pt x="7420" y="663"/>
                    <a:pt x="7381" y="716"/>
                    <a:pt x="7381" y="797"/>
                  </a:cubicBezTo>
                  <a:lnTo>
                    <a:pt x="7381" y="1335"/>
                  </a:lnTo>
                  <a:cubicBezTo>
                    <a:pt x="7381" y="1458"/>
                    <a:pt x="7497" y="1520"/>
                    <a:pt x="7730" y="1520"/>
                  </a:cubicBezTo>
                  <a:lnTo>
                    <a:pt x="8383" y="1520"/>
                  </a:lnTo>
                  <a:close/>
                  <a:moveTo>
                    <a:pt x="8620" y="1749"/>
                  </a:moveTo>
                  <a:cubicBezTo>
                    <a:pt x="8620" y="1915"/>
                    <a:pt x="8544" y="2004"/>
                    <a:pt x="8389" y="2081"/>
                  </a:cubicBezTo>
                  <a:cubicBezTo>
                    <a:pt x="8281" y="2135"/>
                    <a:pt x="8152" y="2155"/>
                    <a:pt x="8006" y="2155"/>
                  </a:cubicBezTo>
                  <a:lnTo>
                    <a:pt x="7907" y="2155"/>
                  </a:lnTo>
                  <a:cubicBezTo>
                    <a:pt x="7849" y="2155"/>
                    <a:pt x="7820" y="2116"/>
                    <a:pt x="7820" y="2038"/>
                  </a:cubicBezTo>
                  <a:lnTo>
                    <a:pt x="7820" y="2006"/>
                  </a:lnTo>
                  <a:cubicBezTo>
                    <a:pt x="7820" y="1928"/>
                    <a:pt x="7849" y="1889"/>
                    <a:pt x="7907" y="1889"/>
                  </a:cubicBezTo>
                  <a:lnTo>
                    <a:pt x="8078" y="1889"/>
                  </a:lnTo>
                  <a:cubicBezTo>
                    <a:pt x="8119" y="1889"/>
                    <a:pt x="8217" y="1881"/>
                    <a:pt x="8272" y="1861"/>
                  </a:cubicBezTo>
                  <a:cubicBezTo>
                    <a:pt x="8328" y="1840"/>
                    <a:pt x="8379" y="1816"/>
                    <a:pt x="8379" y="1785"/>
                  </a:cubicBezTo>
                  <a:lnTo>
                    <a:pt x="7735" y="1785"/>
                  </a:lnTo>
                  <a:cubicBezTo>
                    <a:pt x="7585" y="1785"/>
                    <a:pt x="7460" y="1759"/>
                    <a:pt x="7361" y="1708"/>
                  </a:cubicBezTo>
                  <a:cubicBezTo>
                    <a:pt x="7218" y="1633"/>
                    <a:pt x="7147" y="1510"/>
                    <a:pt x="7147" y="1339"/>
                  </a:cubicBezTo>
                  <a:lnTo>
                    <a:pt x="7147" y="804"/>
                  </a:lnTo>
                  <a:cubicBezTo>
                    <a:pt x="7147" y="652"/>
                    <a:pt x="7205" y="536"/>
                    <a:pt x="7320" y="455"/>
                  </a:cubicBezTo>
                  <a:cubicBezTo>
                    <a:pt x="7417" y="387"/>
                    <a:pt x="7534" y="354"/>
                    <a:pt x="7673" y="354"/>
                  </a:cubicBezTo>
                  <a:lnTo>
                    <a:pt x="8018" y="354"/>
                  </a:lnTo>
                  <a:cubicBezTo>
                    <a:pt x="8166" y="354"/>
                    <a:pt x="8293" y="381"/>
                    <a:pt x="8398" y="437"/>
                  </a:cubicBezTo>
                  <a:cubicBezTo>
                    <a:pt x="8546" y="515"/>
                    <a:pt x="8620" y="638"/>
                    <a:pt x="8620" y="807"/>
                  </a:cubicBezTo>
                  <a:lnTo>
                    <a:pt x="8620" y="1749"/>
                  </a:lnTo>
                  <a:close/>
                  <a:moveTo>
                    <a:pt x="6916" y="1678"/>
                  </a:moveTo>
                  <a:cubicBezTo>
                    <a:pt x="6916" y="1757"/>
                    <a:pt x="6887" y="1796"/>
                    <a:pt x="6828" y="1796"/>
                  </a:cubicBezTo>
                  <a:lnTo>
                    <a:pt x="6770" y="1796"/>
                  </a:lnTo>
                  <a:cubicBezTo>
                    <a:pt x="6712" y="1796"/>
                    <a:pt x="6683" y="1757"/>
                    <a:pt x="6683" y="1678"/>
                  </a:cubicBezTo>
                  <a:lnTo>
                    <a:pt x="6683" y="587"/>
                  </a:lnTo>
                  <a:cubicBezTo>
                    <a:pt x="6683" y="509"/>
                    <a:pt x="6712" y="470"/>
                    <a:pt x="6770" y="470"/>
                  </a:cubicBezTo>
                  <a:lnTo>
                    <a:pt x="6828" y="470"/>
                  </a:lnTo>
                  <a:cubicBezTo>
                    <a:pt x="6887" y="470"/>
                    <a:pt x="6916" y="509"/>
                    <a:pt x="6916" y="587"/>
                  </a:cubicBezTo>
                  <a:lnTo>
                    <a:pt x="6916" y="1678"/>
                  </a:lnTo>
                  <a:close/>
                  <a:moveTo>
                    <a:pt x="4760" y="621"/>
                  </a:moveTo>
                  <a:cubicBezTo>
                    <a:pt x="4671" y="621"/>
                    <a:pt x="4618" y="623"/>
                    <a:pt x="4601" y="625"/>
                  </a:cubicBezTo>
                  <a:cubicBezTo>
                    <a:pt x="4523" y="639"/>
                    <a:pt x="4484" y="672"/>
                    <a:pt x="4484" y="724"/>
                  </a:cubicBezTo>
                  <a:lnTo>
                    <a:pt x="4484" y="800"/>
                  </a:lnTo>
                  <a:cubicBezTo>
                    <a:pt x="4484" y="851"/>
                    <a:pt x="4510" y="886"/>
                    <a:pt x="4562" y="905"/>
                  </a:cubicBezTo>
                  <a:cubicBezTo>
                    <a:pt x="4603" y="921"/>
                    <a:pt x="4675" y="928"/>
                    <a:pt x="4777" y="928"/>
                  </a:cubicBezTo>
                  <a:lnTo>
                    <a:pt x="5165" y="928"/>
                  </a:lnTo>
                  <a:cubicBezTo>
                    <a:pt x="5455" y="928"/>
                    <a:pt x="5599" y="1059"/>
                    <a:pt x="5599" y="1319"/>
                  </a:cubicBezTo>
                  <a:lnTo>
                    <a:pt x="5599" y="1384"/>
                  </a:lnTo>
                  <a:cubicBezTo>
                    <a:pt x="5599" y="1659"/>
                    <a:pt x="5444" y="1796"/>
                    <a:pt x="5135" y="1796"/>
                  </a:cubicBezTo>
                  <a:lnTo>
                    <a:pt x="4341" y="1796"/>
                  </a:lnTo>
                  <a:cubicBezTo>
                    <a:pt x="4284" y="1796"/>
                    <a:pt x="4255" y="1757"/>
                    <a:pt x="4255" y="1678"/>
                  </a:cubicBezTo>
                  <a:lnTo>
                    <a:pt x="4255" y="1649"/>
                  </a:lnTo>
                  <a:cubicBezTo>
                    <a:pt x="4255" y="1570"/>
                    <a:pt x="4284" y="1530"/>
                    <a:pt x="4341" y="1530"/>
                  </a:cubicBezTo>
                  <a:lnTo>
                    <a:pt x="5137" y="1530"/>
                  </a:lnTo>
                  <a:cubicBezTo>
                    <a:pt x="5283" y="1530"/>
                    <a:pt x="5356" y="1481"/>
                    <a:pt x="5356" y="1384"/>
                  </a:cubicBezTo>
                  <a:lnTo>
                    <a:pt x="5356" y="1330"/>
                  </a:lnTo>
                  <a:cubicBezTo>
                    <a:pt x="5356" y="1243"/>
                    <a:pt x="5289" y="1199"/>
                    <a:pt x="5155" y="1199"/>
                  </a:cubicBezTo>
                  <a:lnTo>
                    <a:pt x="4774" y="1199"/>
                  </a:lnTo>
                  <a:cubicBezTo>
                    <a:pt x="4626" y="1199"/>
                    <a:pt x="4513" y="1179"/>
                    <a:pt x="4435" y="1140"/>
                  </a:cubicBezTo>
                  <a:cubicBezTo>
                    <a:pt x="4311" y="1078"/>
                    <a:pt x="4249" y="966"/>
                    <a:pt x="4249" y="803"/>
                  </a:cubicBezTo>
                  <a:lnTo>
                    <a:pt x="4249" y="724"/>
                  </a:lnTo>
                  <a:cubicBezTo>
                    <a:pt x="4249" y="477"/>
                    <a:pt x="4418" y="354"/>
                    <a:pt x="4755" y="354"/>
                  </a:cubicBezTo>
                  <a:lnTo>
                    <a:pt x="5800" y="354"/>
                  </a:lnTo>
                  <a:lnTo>
                    <a:pt x="5800" y="117"/>
                  </a:lnTo>
                  <a:cubicBezTo>
                    <a:pt x="5800" y="39"/>
                    <a:pt x="5829" y="0"/>
                    <a:pt x="5887" y="0"/>
                  </a:cubicBezTo>
                  <a:lnTo>
                    <a:pt x="5948" y="0"/>
                  </a:lnTo>
                  <a:cubicBezTo>
                    <a:pt x="6006" y="0"/>
                    <a:pt x="6034" y="39"/>
                    <a:pt x="6034" y="117"/>
                  </a:cubicBezTo>
                  <a:lnTo>
                    <a:pt x="6034" y="365"/>
                  </a:lnTo>
                  <a:lnTo>
                    <a:pt x="6406" y="365"/>
                  </a:lnTo>
                  <a:cubicBezTo>
                    <a:pt x="6465" y="365"/>
                    <a:pt x="6494" y="404"/>
                    <a:pt x="6494" y="482"/>
                  </a:cubicBezTo>
                  <a:lnTo>
                    <a:pt x="6494" y="513"/>
                  </a:lnTo>
                  <a:cubicBezTo>
                    <a:pt x="6494" y="592"/>
                    <a:pt x="6465" y="618"/>
                    <a:pt x="6406" y="618"/>
                  </a:cubicBezTo>
                  <a:lnTo>
                    <a:pt x="6034" y="618"/>
                  </a:lnTo>
                  <a:lnTo>
                    <a:pt x="6034" y="1678"/>
                  </a:lnTo>
                  <a:cubicBezTo>
                    <a:pt x="6034" y="1757"/>
                    <a:pt x="6006" y="1796"/>
                    <a:pt x="5948" y="1796"/>
                  </a:cubicBezTo>
                  <a:lnTo>
                    <a:pt x="5887" y="1796"/>
                  </a:lnTo>
                  <a:cubicBezTo>
                    <a:pt x="5829" y="1796"/>
                    <a:pt x="5800" y="1757"/>
                    <a:pt x="5800" y="1678"/>
                  </a:cubicBezTo>
                  <a:lnTo>
                    <a:pt x="5800" y="619"/>
                  </a:lnTo>
                  <a:lnTo>
                    <a:pt x="4760" y="621"/>
                  </a:lnTo>
                  <a:close/>
                  <a:moveTo>
                    <a:pt x="3874" y="956"/>
                  </a:moveTo>
                  <a:lnTo>
                    <a:pt x="3874" y="778"/>
                  </a:lnTo>
                  <a:cubicBezTo>
                    <a:pt x="3874" y="724"/>
                    <a:pt x="3829" y="682"/>
                    <a:pt x="3739" y="652"/>
                  </a:cubicBezTo>
                  <a:cubicBezTo>
                    <a:pt x="3676" y="631"/>
                    <a:pt x="3615" y="621"/>
                    <a:pt x="3557" y="621"/>
                  </a:cubicBezTo>
                  <a:lnTo>
                    <a:pt x="3217" y="621"/>
                  </a:lnTo>
                  <a:cubicBezTo>
                    <a:pt x="2981" y="621"/>
                    <a:pt x="2863" y="677"/>
                    <a:pt x="2863" y="790"/>
                  </a:cubicBezTo>
                  <a:lnTo>
                    <a:pt x="2863" y="956"/>
                  </a:lnTo>
                  <a:lnTo>
                    <a:pt x="3874" y="956"/>
                  </a:lnTo>
                  <a:close/>
                  <a:moveTo>
                    <a:pt x="4103" y="1100"/>
                  </a:moveTo>
                  <a:cubicBezTo>
                    <a:pt x="4103" y="1188"/>
                    <a:pt x="4080" y="1231"/>
                    <a:pt x="4037" y="1231"/>
                  </a:cubicBezTo>
                  <a:lnTo>
                    <a:pt x="2871" y="1231"/>
                  </a:lnTo>
                  <a:cubicBezTo>
                    <a:pt x="2871" y="1431"/>
                    <a:pt x="2972" y="1530"/>
                    <a:pt x="3175" y="1530"/>
                  </a:cubicBezTo>
                  <a:lnTo>
                    <a:pt x="3350" y="1530"/>
                  </a:lnTo>
                  <a:cubicBezTo>
                    <a:pt x="3408" y="1530"/>
                    <a:pt x="3437" y="1570"/>
                    <a:pt x="3437" y="1649"/>
                  </a:cubicBezTo>
                  <a:lnTo>
                    <a:pt x="3437" y="1678"/>
                  </a:lnTo>
                  <a:cubicBezTo>
                    <a:pt x="3437" y="1757"/>
                    <a:pt x="3408" y="1796"/>
                    <a:pt x="3350" y="1796"/>
                  </a:cubicBezTo>
                  <a:lnTo>
                    <a:pt x="3200" y="1796"/>
                  </a:lnTo>
                  <a:cubicBezTo>
                    <a:pt x="3050" y="1796"/>
                    <a:pt x="2928" y="1769"/>
                    <a:pt x="2833" y="1716"/>
                  </a:cubicBezTo>
                  <a:cubicBezTo>
                    <a:pt x="2697" y="1640"/>
                    <a:pt x="2629" y="1515"/>
                    <a:pt x="2629" y="1340"/>
                  </a:cubicBezTo>
                  <a:lnTo>
                    <a:pt x="2629" y="809"/>
                  </a:lnTo>
                  <a:cubicBezTo>
                    <a:pt x="2629" y="643"/>
                    <a:pt x="2696" y="520"/>
                    <a:pt x="2831" y="439"/>
                  </a:cubicBezTo>
                  <a:cubicBezTo>
                    <a:pt x="2928" y="381"/>
                    <a:pt x="3049" y="352"/>
                    <a:pt x="3191" y="352"/>
                  </a:cubicBezTo>
                  <a:lnTo>
                    <a:pt x="3629" y="352"/>
                  </a:lnTo>
                  <a:cubicBezTo>
                    <a:pt x="3748" y="352"/>
                    <a:pt x="3849" y="379"/>
                    <a:pt x="3934" y="434"/>
                  </a:cubicBezTo>
                  <a:cubicBezTo>
                    <a:pt x="4047" y="505"/>
                    <a:pt x="4103" y="611"/>
                    <a:pt x="4103" y="752"/>
                  </a:cubicBezTo>
                  <a:lnTo>
                    <a:pt x="4103" y="1100"/>
                  </a:lnTo>
                  <a:close/>
                  <a:moveTo>
                    <a:pt x="2556" y="504"/>
                  </a:moveTo>
                  <a:cubicBezTo>
                    <a:pt x="2556" y="582"/>
                    <a:pt x="2527" y="621"/>
                    <a:pt x="2468" y="621"/>
                  </a:cubicBezTo>
                  <a:lnTo>
                    <a:pt x="2360" y="621"/>
                  </a:lnTo>
                  <a:cubicBezTo>
                    <a:pt x="2185" y="621"/>
                    <a:pt x="2097" y="681"/>
                    <a:pt x="2097" y="801"/>
                  </a:cubicBezTo>
                  <a:lnTo>
                    <a:pt x="2097" y="1678"/>
                  </a:lnTo>
                  <a:cubicBezTo>
                    <a:pt x="2097" y="1757"/>
                    <a:pt x="2068" y="1796"/>
                    <a:pt x="2011" y="1796"/>
                  </a:cubicBezTo>
                  <a:lnTo>
                    <a:pt x="1946" y="1796"/>
                  </a:lnTo>
                  <a:cubicBezTo>
                    <a:pt x="1889" y="1796"/>
                    <a:pt x="1860" y="1756"/>
                    <a:pt x="1860" y="1676"/>
                  </a:cubicBezTo>
                  <a:lnTo>
                    <a:pt x="1863" y="801"/>
                  </a:lnTo>
                  <a:cubicBezTo>
                    <a:pt x="1864" y="639"/>
                    <a:pt x="1922" y="520"/>
                    <a:pt x="2039" y="442"/>
                  </a:cubicBezTo>
                  <a:cubicBezTo>
                    <a:pt x="2129" y="383"/>
                    <a:pt x="2240" y="354"/>
                    <a:pt x="2374" y="354"/>
                  </a:cubicBezTo>
                  <a:lnTo>
                    <a:pt x="2468" y="354"/>
                  </a:lnTo>
                  <a:cubicBezTo>
                    <a:pt x="2527" y="354"/>
                    <a:pt x="2556" y="393"/>
                    <a:pt x="2556" y="472"/>
                  </a:cubicBezTo>
                  <a:lnTo>
                    <a:pt x="2556" y="504"/>
                  </a:lnTo>
                  <a:close/>
                  <a:moveTo>
                    <a:pt x="9091" y="1678"/>
                  </a:moveTo>
                  <a:cubicBezTo>
                    <a:pt x="9091" y="1757"/>
                    <a:pt x="9062" y="1796"/>
                    <a:pt x="9003" y="1796"/>
                  </a:cubicBezTo>
                  <a:lnTo>
                    <a:pt x="8945" y="1796"/>
                  </a:lnTo>
                  <a:cubicBezTo>
                    <a:pt x="8887" y="1796"/>
                    <a:pt x="8858" y="1757"/>
                    <a:pt x="8858" y="1678"/>
                  </a:cubicBezTo>
                  <a:lnTo>
                    <a:pt x="8858" y="587"/>
                  </a:lnTo>
                  <a:cubicBezTo>
                    <a:pt x="8858" y="509"/>
                    <a:pt x="8887" y="470"/>
                    <a:pt x="8945" y="470"/>
                  </a:cubicBezTo>
                  <a:lnTo>
                    <a:pt x="9003" y="470"/>
                  </a:lnTo>
                  <a:cubicBezTo>
                    <a:pt x="9062" y="470"/>
                    <a:pt x="9091" y="509"/>
                    <a:pt x="9091" y="587"/>
                  </a:cubicBezTo>
                  <a:lnTo>
                    <a:pt x="9091" y="1678"/>
                  </a:lnTo>
                  <a:close/>
                  <a:moveTo>
                    <a:pt x="1119" y="264"/>
                  </a:moveTo>
                  <a:cubicBezTo>
                    <a:pt x="1219" y="264"/>
                    <a:pt x="1336" y="271"/>
                    <a:pt x="1385" y="297"/>
                  </a:cubicBezTo>
                  <a:cubicBezTo>
                    <a:pt x="1445" y="329"/>
                    <a:pt x="1477" y="400"/>
                    <a:pt x="1481" y="479"/>
                  </a:cubicBezTo>
                  <a:lnTo>
                    <a:pt x="1482" y="767"/>
                  </a:lnTo>
                  <a:cubicBezTo>
                    <a:pt x="1482" y="856"/>
                    <a:pt x="1449" y="899"/>
                    <a:pt x="1385" y="933"/>
                  </a:cubicBezTo>
                  <a:cubicBezTo>
                    <a:pt x="1336" y="959"/>
                    <a:pt x="1219" y="966"/>
                    <a:pt x="1119" y="966"/>
                  </a:cubicBezTo>
                  <a:lnTo>
                    <a:pt x="247" y="966"/>
                  </a:lnTo>
                  <a:lnTo>
                    <a:pt x="247" y="264"/>
                  </a:lnTo>
                  <a:cubicBezTo>
                    <a:pt x="538" y="264"/>
                    <a:pt x="828" y="264"/>
                    <a:pt x="1119" y="264"/>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22" name="Freeform 6"/>
            <p:cNvSpPr>
              <a:spLocks/>
            </p:cNvSpPr>
            <p:nvPr userDrawn="1"/>
          </p:nvSpPr>
          <p:spPr bwMode="auto">
            <a:xfrm>
              <a:off x="9330531" y="-1035244"/>
              <a:ext cx="104775" cy="92075"/>
            </a:xfrm>
            <a:custGeom>
              <a:avLst/>
              <a:gdLst>
                <a:gd name="T0" fmla="*/ 126 w 289"/>
                <a:gd name="T1" fmla="*/ 0 h 252"/>
                <a:gd name="T2" fmla="*/ 163 w 289"/>
                <a:gd name="T3" fmla="*/ 0 h 252"/>
                <a:gd name="T4" fmla="*/ 289 w 289"/>
                <a:gd name="T5" fmla="*/ 126 h 252"/>
                <a:gd name="T6" fmla="*/ 289 w 289"/>
                <a:gd name="T7" fmla="*/ 126 h 252"/>
                <a:gd name="T8" fmla="*/ 163 w 289"/>
                <a:gd name="T9" fmla="*/ 252 h 252"/>
                <a:gd name="T10" fmla="*/ 126 w 289"/>
                <a:gd name="T11" fmla="*/ 252 h 252"/>
                <a:gd name="T12" fmla="*/ 0 w 289"/>
                <a:gd name="T13" fmla="*/ 126 h 252"/>
                <a:gd name="T14" fmla="*/ 0 w 289"/>
                <a:gd name="T15" fmla="*/ 126 h 252"/>
                <a:gd name="T16" fmla="*/ 126 w 28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252">
                  <a:moveTo>
                    <a:pt x="126" y="0"/>
                  </a:moveTo>
                  <a:lnTo>
                    <a:pt x="163" y="0"/>
                  </a:lnTo>
                  <a:cubicBezTo>
                    <a:pt x="233" y="0"/>
                    <a:pt x="289" y="56"/>
                    <a:pt x="289" y="126"/>
                  </a:cubicBezTo>
                  <a:lnTo>
                    <a:pt x="289" y="126"/>
                  </a:lnTo>
                  <a:cubicBezTo>
                    <a:pt x="289" y="195"/>
                    <a:pt x="233" y="252"/>
                    <a:pt x="163" y="252"/>
                  </a:cubicBezTo>
                  <a:lnTo>
                    <a:pt x="126" y="252"/>
                  </a:lnTo>
                  <a:cubicBezTo>
                    <a:pt x="56" y="252"/>
                    <a:pt x="0" y="195"/>
                    <a:pt x="0" y="126"/>
                  </a:cubicBezTo>
                  <a:lnTo>
                    <a:pt x="0" y="126"/>
                  </a:lnTo>
                  <a:cubicBezTo>
                    <a:pt x="0" y="56"/>
                    <a:pt x="56" y="0"/>
                    <a:pt x="126" y="0"/>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24" name="Freeform 7"/>
            <p:cNvSpPr>
              <a:spLocks/>
            </p:cNvSpPr>
            <p:nvPr userDrawn="1"/>
          </p:nvSpPr>
          <p:spPr bwMode="auto">
            <a:xfrm>
              <a:off x="10114756" y="-1035244"/>
              <a:ext cx="104775" cy="92075"/>
            </a:xfrm>
            <a:custGeom>
              <a:avLst/>
              <a:gdLst>
                <a:gd name="T0" fmla="*/ 126 w 290"/>
                <a:gd name="T1" fmla="*/ 0 h 252"/>
                <a:gd name="T2" fmla="*/ 164 w 290"/>
                <a:gd name="T3" fmla="*/ 0 h 252"/>
                <a:gd name="T4" fmla="*/ 290 w 290"/>
                <a:gd name="T5" fmla="*/ 126 h 252"/>
                <a:gd name="T6" fmla="*/ 290 w 290"/>
                <a:gd name="T7" fmla="*/ 126 h 252"/>
                <a:gd name="T8" fmla="*/ 164 w 290"/>
                <a:gd name="T9" fmla="*/ 252 h 252"/>
                <a:gd name="T10" fmla="*/ 126 w 290"/>
                <a:gd name="T11" fmla="*/ 252 h 252"/>
                <a:gd name="T12" fmla="*/ 0 w 290"/>
                <a:gd name="T13" fmla="*/ 126 h 252"/>
                <a:gd name="T14" fmla="*/ 0 w 290"/>
                <a:gd name="T15" fmla="*/ 126 h 252"/>
                <a:gd name="T16" fmla="*/ 126 w 290"/>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252">
                  <a:moveTo>
                    <a:pt x="126" y="0"/>
                  </a:moveTo>
                  <a:lnTo>
                    <a:pt x="164" y="0"/>
                  </a:lnTo>
                  <a:cubicBezTo>
                    <a:pt x="234" y="0"/>
                    <a:pt x="290" y="56"/>
                    <a:pt x="290" y="126"/>
                  </a:cubicBezTo>
                  <a:lnTo>
                    <a:pt x="290" y="126"/>
                  </a:lnTo>
                  <a:cubicBezTo>
                    <a:pt x="290" y="195"/>
                    <a:pt x="234" y="252"/>
                    <a:pt x="164" y="252"/>
                  </a:cubicBezTo>
                  <a:lnTo>
                    <a:pt x="126" y="252"/>
                  </a:lnTo>
                  <a:cubicBezTo>
                    <a:pt x="57" y="252"/>
                    <a:pt x="0" y="195"/>
                    <a:pt x="0" y="126"/>
                  </a:cubicBezTo>
                  <a:lnTo>
                    <a:pt x="0" y="126"/>
                  </a:lnTo>
                  <a:cubicBezTo>
                    <a:pt x="0" y="56"/>
                    <a:pt x="57" y="0"/>
                    <a:pt x="126" y="0"/>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grpSp>
      <p:sp>
        <p:nvSpPr>
          <p:cNvPr id="2" name="Title 1"/>
          <p:cNvSpPr>
            <a:spLocks noGrp="1"/>
          </p:cNvSpPr>
          <p:nvPr>
            <p:ph type="title" hasCustomPrompt="1"/>
          </p:nvPr>
        </p:nvSpPr>
        <p:spPr>
          <a:xfrm>
            <a:off x="1674674" y="2362200"/>
            <a:ext cx="8842654" cy="2286000"/>
          </a:xfrm>
        </p:spPr>
        <p:txBody>
          <a:bodyPr>
            <a:noAutofit/>
            <a:scene3d>
              <a:camera prst="orthographicFront"/>
              <a:lightRig rig="threePt" dir="t"/>
            </a:scene3d>
            <a:sp3d extrusionH="38100" prstMaterial="metal"/>
          </a:bodyPr>
          <a:lstStyle>
            <a:lvl1pPr algn="ctr">
              <a:defRPr sz="4800" b="0">
                <a:solidFill>
                  <a:schemeClr val="tx1"/>
                </a:solidFill>
                <a:effectLst/>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152435335"/>
      </p:ext>
    </p:extLst>
  </p:cSld>
  <p:clrMapOvr>
    <a:masterClrMapping/>
  </p:clrMapOvr>
  <p:transition spd="slow">
    <p:blinds dir="vert"/>
  </p:transition>
  <p:extLst mod="1">
    <p:ext uri="{DCECCB84-F9BA-43D5-87BE-67443E8EF086}">
      <p15:sldGuideLst xmlns:p15="http://schemas.microsoft.com/office/powerpoint/2012/main">
        <p15:guide id="4294967295" orient="horz" pos="2160">
          <p15:clr>
            <a:srgbClr val="FBAE40"/>
          </p15:clr>
        </p15:guide>
        <p15:guide id="4294967295" pos="383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15" name="Freeform 14"/>
          <p:cNvSpPr>
            <a:spLocks/>
          </p:cNvSpPr>
          <p:nvPr userDrawn="1"/>
        </p:nvSpPr>
        <p:spPr bwMode="auto">
          <a:xfrm rot="16200000" flipH="1">
            <a:off x="4103506" y="-3062302"/>
            <a:ext cx="5449981" cy="13933422"/>
          </a:xfrm>
          <a:custGeom>
            <a:avLst/>
            <a:gdLst>
              <a:gd name="T0" fmla="*/ 7406 w 13770"/>
              <a:gd name="T1" fmla="*/ 0 h 35256"/>
              <a:gd name="T2" fmla="*/ 14 w 13770"/>
              <a:gd name="T3" fmla="*/ 22606 h 35256"/>
              <a:gd name="T4" fmla="*/ 17 w 13770"/>
              <a:gd name="T5" fmla="*/ 23528 h 35256"/>
              <a:gd name="T6" fmla="*/ 3108 w 13770"/>
              <a:gd name="T7" fmla="*/ 27177 h 35256"/>
              <a:gd name="T8" fmla="*/ 5236 w 13770"/>
              <a:gd name="T9" fmla="*/ 24790 h 35256"/>
              <a:gd name="T10" fmla="*/ 9659 w 13770"/>
              <a:gd name="T11" fmla="*/ 15647 h 35256"/>
              <a:gd name="T12" fmla="*/ 3205 w 13770"/>
              <a:gd name="T13" fmla="*/ 31710 h 35256"/>
              <a:gd name="T14" fmla="*/ 3213 w 13770"/>
              <a:gd name="T15" fmla="*/ 32927 h 35256"/>
              <a:gd name="T16" fmla="*/ 3210 w 13770"/>
              <a:gd name="T17" fmla="*/ 35256 h 35256"/>
              <a:gd name="T18" fmla="*/ 9676 w 13770"/>
              <a:gd name="T19" fmla="*/ 21131 h 35256"/>
              <a:gd name="T20" fmla="*/ 12299 w 13770"/>
              <a:gd name="T21" fmla="*/ 14157 h 35256"/>
              <a:gd name="T22" fmla="*/ 10477 w 13770"/>
              <a:gd name="T23" fmla="*/ 10945 h 35256"/>
              <a:gd name="T24" fmla="*/ 7835 w 13770"/>
              <a:gd name="T25" fmla="*/ 12879 h 35256"/>
              <a:gd name="T26" fmla="*/ 4592 w 13770"/>
              <a:gd name="T27" fmla="*/ 19026 h 35256"/>
              <a:gd name="T28" fmla="*/ 13770 w 13770"/>
              <a:gd name="T29" fmla="*/ 0 h 35256"/>
              <a:gd name="T30" fmla="*/ 7406 w 13770"/>
              <a:gd name="T31" fmla="*/ 0 h 3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70" h="35256">
                <a:moveTo>
                  <a:pt x="7406" y="0"/>
                </a:moveTo>
                <a:cubicBezTo>
                  <a:pt x="4785" y="4529"/>
                  <a:pt x="0" y="18191"/>
                  <a:pt x="14" y="22606"/>
                </a:cubicBezTo>
                <a:lnTo>
                  <a:pt x="17" y="23528"/>
                </a:lnTo>
                <a:lnTo>
                  <a:pt x="3108" y="27177"/>
                </a:lnTo>
                <a:cubicBezTo>
                  <a:pt x="3519" y="27686"/>
                  <a:pt x="4785" y="25565"/>
                  <a:pt x="5236" y="24790"/>
                </a:cubicBezTo>
                <a:cubicBezTo>
                  <a:pt x="6003" y="23469"/>
                  <a:pt x="6899" y="21496"/>
                  <a:pt x="9659" y="15647"/>
                </a:cubicBezTo>
                <a:cubicBezTo>
                  <a:pt x="8631" y="20143"/>
                  <a:pt x="4065" y="29110"/>
                  <a:pt x="3205" y="31710"/>
                </a:cubicBezTo>
                <a:lnTo>
                  <a:pt x="3213" y="32927"/>
                </a:lnTo>
                <a:lnTo>
                  <a:pt x="3210" y="35256"/>
                </a:lnTo>
                <a:cubicBezTo>
                  <a:pt x="4168" y="32803"/>
                  <a:pt x="8530" y="23585"/>
                  <a:pt x="9676" y="21131"/>
                </a:cubicBezTo>
                <a:cubicBezTo>
                  <a:pt x="10822" y="18677"/>
                  <a:pt x="12776" y="14998"/>
                  <a:pt x="12299" y="14157"/>
                </a:cubicBezTo>
                <a:lnTo>
                  <a:pt x="10477" y="10945"/>
                </a:lnTo>
                <a:cubicBezTo>
                  <a:pt x="9653" y="9494"/>
                  <a:pt x="9253" y="10214"/>
                  <a:pt x="7835" y="12879"/>
                </a:cubicBezTo>
                <a:cubicBezTo>
                  <a:pt x="6845" y="14741"/>
                  <a:pt x="5632" y="17134"/>
                  <a:pt x="4592" y="19026"/>
                </a:cubicBezTo>
                <a:cubicBezTo>
                  <a:pt x="6576" y="13571"/>
                  <a:pt x="11492" y="4214"/>
                  <a:pt x="13770" y="0"/>
                </a:cubicBezTo>
                <a:lnTo>
                  <a:pt x="7406" y="0"/>
                </a:lnTo>
                <a:close/>
              </a:path>
            </a:pathLst>
          </a:custGeom>
          <a:solidFill>
            <a:srgbClr val="D9DBDF">
              <a:alpha val="30000"/>
            </a:srgbClr>
          </a:solidFill>
          <a:ln>
            <a:noFill/>
          </a:ln>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4" name="Parallelogram 3"/>
          <p:cNvSpPr/>
          <p:nvPr userDrawn="1"/>
        </p:nvSpPr>
        <p:spPr>
          <a:xfrm>
            <a:off x="518933" y="-432172"/>
            <a:ext cx="914757" cy="1383712"/>
          </a:xfrm>
          <a:prstGeom prst="parallelogram">
            <a:avLst>
              <a:gd name="adj" fmla="val 34882"/>
            </a:avLst>
          </a:prstGeom>
          <a:solidFill>
            <a:srgbClr val="D9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6" name="Rectangle 5"/>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grpSp>
        <p:nvGrpSpPr>
          <p:cNvPr id="12" name="Group 11"/>
          <p:cNvGrpSpPr/>
          <p:nvPr userDrawn="1"/>
        </p:nvGrpSpPr>
        <p:grpSpPr>
          <a:xfrm>
            <a:off x="9945171" y="314454"/>
            <a:ext cx="1889927" cy="382934"/>
            <a:chOff x="6931819" y="-1054294"/>
            <a:chExt cx="3884612" cy="787400"/>
          </a:xfrm>
          <a:solidFill>
            <a:schemeClr val="tx1"/>
          </a:solidFill>
          <a:effectLst/>
        </p:grpSpPr>
        <p:sp>
          <p:nvSpPr>
            <p:cNvPr id="9" name="Freeform 5"/>
            <p:cNvSpPr>
              <a:spLocks noEditPoints="1"/>
            </p:cNvSpPr>
            <p:nvPr userDrawn="1"/>
          </p:nvSpPr>
          <p:spPr bwMode="auto">
            <a:xfrm>
              <a:off x="6931819" y="-1054294"/>
              <a:ext cx="3884612" cy="787400"/>
            </a:xfrm>
            <a:custGeom>
              <a:avLst/>
              <a:gdLst>
                <a:gd name="T0" fmla="*/ 1104 w 10776"/>
                <a:gd name="T1" fmla="*/ 0 h 2155"/>
                <a:gd name="T2" fmla="*/ 0 w 10776"/>
                <a:gd name="T3" fmla="*/ 1678 h 2155"/>
                <a:gd name="T4" fmla="*/ 247 w 10776"/>
                <a:gd name="T5" fmla="*/ 1678 h 2155"/>
                <a:gd name="T6" fmla="*/ 1524 w 10776"/>
                <a:gd name="T7" fmla="*/ 1147 h 2155"/>
                <a:gd name="T8" fmla="*/ 10537 w 10776"/>
                <a:gd name="T9" fmla="*/ 1349 h 2155"/>
                <a:gd name="T10" fmla="*/ 9868 w 10776"/>
                <a:gd name="T11" fmla="*/ 621 h 2155"/>
                <a:gd name="T12" fmla="*/ 9556 w 10776"/>
                <a:gd name="T13" fmla="*/ 1349 h 2155"/>
                <a:gd name="T14" fmla="*/ 10250 w 10776"/>
                <a:gd name="T15" fmla="*/ 1530 h 2155"/>
                <a:gd name="T16" fmla="*/ 10776 w 10776"/>
                <a:gd name="T17" fmla="*/ 1349 h 2155"/>
                <a:gd name="T18" fmla="*/ 9866 w 10776"/>
                <a:gd name="T19" fmla="*/ 1796 h 2155"/>
                <a:gd name="T20" fmla="*/ 9322 w 10776"/>
                <a:gd name="T21" fmla="*/ 817 h 2155"/>
                <a:gd name="T22" fmla="*/ 10256 w 10776"/>
                <a:gd name="T23" fmla="*/ 354 h 2155"/>
                <a:gd name="T24" fmla="*/ 8383 w 10776"/>
                <a:gd name="T25" fmla="*/ 1520 h 2155"/>
                <a:gd name="T26" fmla="*/ 8057 w 10776"/>
                <a:gd name="T27" fmla="*/ 620 h 2155"/>
                <a:gd name="T28" fmla="*/ 7381 w 10776"/>
                <a:gd name="T29" fmla="*/ 797 h 2155"/>
                <a:gd name="T30" fmla="*/ 8383 w 10776"/>
                <a:gd name="T31" fmla="*/ 1520 h 2155"/>
                <a:gd name="T32" fmla="*/ 8006 w 10776"/>
                <a:gd name="T33" fmla="*/ 2155 h 2155"/>
                <a:gd name="T34" fmla="*/ 7820 w 10776"/>
                <a:gd name="T35" fmla="*/ 2006 h 2155"/>
                <a:gd name="T36" fmla="*/ 8272 w 10776"/>
                <a:gd name="T37" fmla="*/ 1861 h 2155"/>
                <a:gd name="T38" fmla="*/ 7361 w 10776"/>
                <a:gd name="T39" fmla="*/ 1708 h 2155"/>
                <a:gd name="T40" fmla="*/ 7320 w 10776"/>
                <a:gd name="T41" fmla="*/ 455 h 2155"/>
                <a:gd name="T42" fmla="*/ 8398 w 10776"/>
                <a:gd name="T43" fmla="*/ 437 h 2155"/>
                <a:gd name="T44" fmla="*/ 6916 w 10776"/>
                <a:gd name="T45" fmla="*/ 1678 h 2155"/>
                <a:gd name="T46" fmla="*/ 6683 w 10776"/>
                <a:gd name="T47" fmla="*/ 1678 h 2155"/>
                <a:gd name="T48" fmla="*/ 6828 w 10776"/>
                <a:gd name="T49" fmla="*/ 470 h 2155"/>
                <a:gd name="T50" fmla="*/ 4760 w 10776"/>
                <a:gd name="T51" fmla="*/ 621 h 2155"/>
                <a:gd name="T52" fmla="*/ 4484 w 10776"/>
                <a:gd name="T53" fmla="*/ 800 h 2155"/>
                <a:gd name="T54" fmla="*/ 5165 w 10776"/>
                <a:gd name="T55" fmla="*/ 928 h 2155"/>
                <a:gd name="T56" fmla="*/ 5135 w 10776"/>
                <a:gd name="T57" fmla="*/ 1796 h 2155"/>
                <a:gd name="T58" fmla="*/ 4255 w 10776"/>
                <a:gd name="T59" fmla="*/ 1649 h 2155"/>
                <a:gd name="T60" fmla="*/ 5356 w 10776"/>
                <a:gd name="T61" fmla="*/ 1384 h 2155"/>
                <a:gd name="T62" fmla="*/ 4774 w 10776"/>
                <a:gd name="T63" fmla="*/ 1199 h 2155"/>
                <a:gd name="T64" fmla="*/ 4249 w 10776"/>
                <a:gd name="T65" fmla="*/ 724 h 2155"/>
                <a:gd name="T66" fmla="*/ 5800 w 10776"/>
                <a:gd name="T67" fmla="*/ 117 h 2155"/>
                <a:gd name="T68" fmla="*/ 6034 w 10776"/>
                <a:gd name="T69" fmla="*/ 117 h 2155"/>
                <a:gd name="T70" fmla="*/ 6494 w 10776"/>
                <a:gd name="T71" fmla="*/ 482 h 2155"/>
                <a:gd name="T72" fmla="*/ 6034 w 10776"/>
                <a:gd name="T73" fmla="*/ 618 h 2155"/>
                <a:gd name="T74" fmla="*/ 5887 w 10776"/>
                <a:gd name="T75" fmla="*/ 1796 h 2155"/>
                <a:gd name="T76" fmla="*/ 4760 w 10776"/>
                <a:gd name="T77" fmla="*/ 621 h 2155"/>
                <a:gd name="T78" fmla="*/ 3739 w 10776"/>
                <a:gd name="T79" fmla="*/ 652 h 2155"/>
                <a:gd name="T80" fmla="*/ 2863 w 10776"/>
                <a:gd name="T81" fmla="*/ 790 h 2155"/>
                <a:gd name="T82" fmla="*/ 4103 w 10776"/>
                <a:gd name="T83" fmla="*/ 1100 h 2155"/>
                <a:gd name="T84" fmla="*/ 3175 w 10776"/>
                <a:gd name="T85" fmla="*/ 1530 h 2155"/>
                <a:gd name="T86" fmla="*/ 3437 w 10776"/>
                <a:gd name="T87" fmla="*/ 1678 h 2155"/>
                <a:gd name="T88" fmla="*/ 2833 w 10776"/>
                <a:gd name="T89" fmla="*/ 1716 h 2155"/>
                <a:gd name="T90" fmla="*/ 2831 w 10776"/>
                <a:gd name="T91" fmla="*/ 439 h 2155"/>
                <a:gd name="T92" fmla="*/ 3934 w 10776"/>
                <a:gd name="T93" fmla="*/ 434 h 2155"/>
                <a:gd name="T94" fmla="*/ 2556 w 10776"/>
                <a:gd name="T95" fmla="*/ 504 h 2155"/>
                <a:gd name="T96" fmla="*/ 2097 w 10776"/>
                <a:gd name="T97" fmla="*/ 801 h 2155"/>
                <a:gd name="T98" fmla="*/ 1946 w 10776"/>
                <a:gd name="T99" fmla="*/ 1796 h 2155"/>
                <a:gd name="T100" fmla="*/ 2039 w 10776"/>
                <a:gd name="T101" fmla="*/ 442 h 2155"/>
                <a:gd name="T102" fmla="*/ 2556 w 10776"/>
                <a:gd name="T103" fmla="*/ 472 h 2155"/>
                <a:gd name="T104" fmla="*/ 9003 w 10776"/>
                <a:gd name="T105" fmla="*/ 1796 h 2155"/>
                <a:gd name="T106" fmla="*/ 8858 w 10776"/>
                <a:gd name="T107" fmla="*/ 587 h 2155"/>
                <a:gd name="T108" fmla="*/ 9091 w 10776"/>
                <a:gd name="T109" fmla="*/ 587 h 2155"/>
                <a:gd name="T110" fmla="*/ 1385 w 10776"/>
                <a:gd name="T111" fmla="*/ 297 h 2155"/>
                <a:gd name="T112" fmla="*/ 1385 w 10776"/>
                <a:gd name="T113" fmla="*/ 933 h 2155"/>
                <a:gd name="T114" fmla="*/ 247 w 10776"/>
                <a:gd name="T115" fmla="*/ 264 h 2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76" h="2155">
                  <a:moveTo>
                    <a:pt x="1727" y="485"/>
                  </a:moveTo>
                  <a:cubicBezTo>
                    <a:pt x="1727" y="303"/>
                    <a:pt x="1660" y="167"/>
                    <a:pt x="1524" y="84"/>
                  </a:cubicBezTo>
                  <a:cubicBezTo>
                    <a:pt x="1426" y="25"/>
                    <a:pt x="1258" y="0"/>
                    <a:pt x="1104" y="0"/>
                  </a:cubicBezTo>
                  <a:lnTo>
                    <a:pt x="86" y="0"/>
                  </a:lnTo>
                  <a:cubicBezTo>
                    <a:pt x="29" y="0"/>
                    <a:pt x="0" y="39"/>
                    <a:pt x="0" y="117"/>
                  </a:cubicBezTo>
                  <a:lnTo>
                    <a:pt x="0" y="1678"/>
                  </a:lnTo>
                  <a:cubicBezTo>
                    <a:pt x="0" y="1757"/>
                    <a:pt x="29" y="1796"/>
                    <a:pt x="86" y="1796"/>
                  </a:cubicBezTo>
                  <a:lnTo>
                    <a:pt x="160" y="1796"/>
                  </a:lnTo>
                  <a:cubicBezTo>
                    <a:pt x="218" y="1796"/>
                    <a:pt x="247" y="1757"/>
                    <a:pt x="247" y="1678"/>
                  </a:cubicBezTo>
                  <a:lnTo>
                    <a:pt x="247" y="1231"/>
                  </a:lnTo>
                  <a:lnTo>
                    <a:pt x="1104" y="1231"/>
                  </a:lnTo>
                  <a:cubicBezTo>
                    <a:pt x="1258" y="1231"/>
                    <a:pt x="1426" y="1207"/>
                    <a:pt x="1524" y="1147"/>
                  </a:cubicBezTo>
                  <a:cubicBezTo>
                    <a:pt x="1660" y="1065"/>
                    <a:pt x="1727" y="961"/>
                    <a:pt x="1727" y="779"/>
                  </a:cubicBezTo>
                  <a:lnTo>
                    <a:pt x="1727" y="485"/>
                  </a:lnTo>
                  <a:close/>
                  <a:moveTo>
                    <a:pt x="10537" y="1349"/>
                  </a:moveTo>
                  <a:lnTo>
                    <a:pt x="10537" y="793"/>
                  </a:lnTo>
                  <a:cubicBezTo>
                    <a:pt x="10537" y="678"/>
                    <a:pt x="10441" y="621"/>
                    <a:pt x="10249" y="621"/>
                  </a:cubicBezTo>
                  <a:lnTo>
                    <a:pt x="9868" y="621"/>
                  </a:lnTo>
                  <a:cubicBezTo>
                    <a:pt x="9799" y="621"/>
                    <a:pt x="9736" y="632"/>
                    <a:pt x="9681" y="655"/>
                  </a:cubicBezTo>
                  <a:cubicBezTo>
                    <a:pt x="9598" y="690"/>
                    <a:pt x="9556" y="744"/>
                    <a:pt x="9556" y="817"/>
                  </a:cubicBezTo>
                  <a:lnTo>
                    <a:pt x="9556" y="1349"/>
                  </a:lnTo>
                  <a:cubicBezTo>
                    <a:pt x="9556" y="1419"/>
                    <a:pt x="9598" y="1470"/>
                    <a:pt x="9683" y="1500"/>
                  </a:cubicBezTo>
                  <a:cubicBezTo>
                    <a:pt x="9738" y="1520"/>
                    <a:pt x="9800" y="1530"/>
                    <a:pt x="9869" y="1530"/>
                  </a:cubicBezTo>
                  <a:lnTo>
                    <a:pt x="10250" y="1530"/>
                  </a:lnTo>
                  <a:cubicBezTo>
                    <a:pt x="10311" y="1530"/>
                    <a:pt x="10368" y="1519"/>
                    <a:pt x="10423" y="1496"/>
                  </a:cubicBezTo>
                  <a:cubicBezTo>
                    <a:pt x="10499" y="1463"/>
                    <a:pt x="10537" y="1415"/>
                    <a:pt x="10537" y="1349"/>
                  </a:cubicBezTo>
                  <a:close/>
                  <a:moveTo>
                    <a:pt x="10776" y="1349"/>
                  </a:moveTo>
                  <a:cubicBezTo>
                    <a:pt x="10776" y="1515"/>
                    <a:pt x="10713" y="1638"/>
                    <a:pt x="10589" y="1716"/>
                  </a:cubicBezTo>
                  <a:cubicBezTo>
                    <a:pt x="10503" y="1769"/>
                    <a:pt x="10392" y="1796"/>
                    <a:pt x="10256" y="1796"/>
                  </a:cubicBezTo>
                  <a:lnTo>
                    <a:pt x="9866" y="1796"/>
                  </a:lnTo>
                  <a:cubicBezTo>
                    <a:pt x="9614" y="1796"/>
                    <a:pt x="9448" y="1712"/>
                    <a:pt x="9366" y="1543"/>
                  </a:cubicBezTo>
                  <a:cubicBezTo>
                    <a:pt x="9337" y="1482"/>
                    <a:pt x="9322" y="1418"/>
                    <a:pt x="9322" y="1349"/>
                  </a:cubicBezTo>
                  <a:lnTo>
                    <a:pt x="9322" y="817"/>
                  </a:lnTo>
                  <a:cubicBezTo>
                    <a:pt x="9322" y="700"/>
                    <a:pt x="9362" y="598"/>
                    <a:pt x="9443" y="512"/>
                  </a:cubicBezTo>
                  <a:cubicBezTo>
                    <a:pt x="9542" y="406"/>
                    <a:pt x="9683" y="354"/>
                    <a:pt x="9865" y="354"/>
                  </a:cubicBezTo>
                  <a:lnTo>
                    <a:pt x="10256" y="354"/>
                  </a:lnTo>
                  <a:cubicBezTo>
                    <a:pt x="10603" y="354"/>
                    <a:pt x="10776" y="507"/>
                    <a:pt x="10776" y="814"/>
                  </a:cubicBezTo>
                  <a:lnTo>
                    <a:pt x="10776" y="1349"/>
                  </a:lnTo>
                  <a:close/>
                  <a:moveTo>
                    <a:pt x="8383" y="1520"/>
                  </a:moveTo>
                  <a:lnTo>
                    <a:pt x="8383" y="820"/>
                  </a:lnTo>
                  <a:cubicBezTo>
                    <a:pt x="8383" y="747"/>
                    <a:pt x="8339" y="693"/>
                    <a:pt x="8251" y="657"/>
                  </a:cubicBezTo>
                  <a:cubicBezTo>
                    <a:pt x="8190" y="632"/>
                    <a:pt x="8125" y="620"/>
                    <a:pt x="8057" y="620"/>
                  </a:cubicBezTo>
                  <a:lnTo>
                    <a:pt x="7686" y="620"/>
                  </a:lnTo>
                  <a:cubicBezTo>
                    <a:pt x="7600" y="620"/>
                    <a:pt x="7537" y="626"/>
                    <a:pt x="7498" y="638"/>
                  </a:cubicBezTo>
                  <a:cubicBezTo>
                    <a:pt x="7420" y="663"/>
                    <a:pt x="7381" y="716"/>
                    <a:pt x="7381" y="797"/>
                  </a:cubicBezTo>
                  <a:lnTo>
                    <a:pt x="7381" y="1335"/>
                  </a:lnTo>
                  <a:cubicBezTo>
                    <a:pt x="7381" y="1458"/>
                    <a:pt x="7497" y="1520"/>
                    <a:pt x="7730" y="1520"/>
                  </a:cubicBezTo>
                  <a:lnTo>
                    <a:pt x="8383" y="1520"/>
                  </a:lnTo>
                  <a:close/>
                  <a:moveTo>
                    <a:pt x="8620" y="1749"/>
                  </a:moveTo>
                  <a:cubicBezTo>
                    <a:pt x="8620" y="1915"/>
                    <a:pt x="8544" y="2004"/>
                    <a:pt x="8389" y="2081"/>
                  </a:cubicBezTo>
                  <a:cubicBezTo>
                    <a:pt x="8281" y="2135"/>
                    <a:pt x="8152" y="2155"/>
                    <a:pt x="8006" y="2155"/>
                  </a:cubicBezTo>
                  <a:lnTo>
                    <a:pt x="7907" y="2155"/>
                  </a:lnTo>
                  <a:cubicBezTo>
                    <a:pt x="7849" y="2155"/>
                    <a:pt x="7820" y="2116"/>
                    <a:pt x="7820" y="2038"/>
                  </a:cubicBezTo>
                  <a:lnTo>
                    <a:pt x="7820" y="2006"/>
                  </a:lnTo>
                  <a:cubicBezTo>
                    <a:pt x="7820" y="1928"/>
                    <a:pt x="7849" y="1889"/>
                    <a:pt x="7907" y="1889"/>
                  </a:cubicBezTo>
                  <a:lnTo>
                    <a:pt x="8078" y="1889"/>
                  </a:lnTo>
                  <a:cubicBezTo>
                    <a:pt x="8119" y="1889"/>
                    <a:pt x="8217" y="1881"/>
                    <a:pt x="8272" y="1861"/>
                  </a:cubicBezTo>
                  <a:cubicBezTo>
                    <a:pt x="8328" y="1840"/>
                    <a:pt x="8379" y="1816"/>
                    <a:pt x="8379" y="1785"/>
                  </a:cubicBezTo>
                  <a:lnTo>
                    <a:pt x="7735" y="1785"/>
                  </a:lnTo>
                  <a:cubicBezTo>
                    <a:pt x="7585" y="1785"/>
                    <a:pt x="7460" y="1759"/>
                    <a:pt x="7361" y="1708"/>
                  </a:cubicBezTo>
                  <a:cubicBezTo>
                    <a:pt x="7218" y="1633"/>
                    <a:pt x="7147" y="1510"/>
                    <a:pt x="7147" y="1339"/>
                  </a:cubicBezTo>
                  <a:lnTo>
                    <a:pt x="7147" y="804"/>
                  </a:lnTo>
                  <a:cubicBezTo>
                    <a:pt x="7147" y="652"/>
                    <a:pt x="7205" y="536"/>
                    <a:pt x="7320" y="455"/>
                  </a:cubicBezTo>
                  <a:cubicBezTo>
                    <a:pt x="7417" y="387"/>
                    <a:pt x="7534" y="354"/>
                    <a:pt x="7673" y="354"/>
                  </a:cubicBezTo>
                  <a:lnTo>
                    <a:pt x="8018" y="354"/>
                  </a:lnTo>
                  <a:cubicBezTo>
                    <a:pt x="8166" y="354"/>
                    <a:pt x="8293" y="381"/>
                    <a:pt x="8398" y="437"/>
                  </a:cubicBezTo>
                  <a:cubicBezTo>
                    <a:pt x="8546" y="515"/>
                    <a:pt x="8620" y="638"/>
                    <a:pt x="8620" y="807"/>
                  </a:cubicBezTo>
                  <a:lnTo>
                    <a:pt x="8620" y="1749"/>
                  </a:lnTo>
                  <a:close/>
                  <a:moveTo>
                    <a:pt x="6916" y="1678"/>
                  </a:moveTo>
                  <a:cubicBezTo>
                    <a:pt x="6916" y="1757"/>
                    <a:pt x="6887" y="1796"/>
                    <a:pt x="6828" y="1796"/>
                  </a:cubicBezTo>
                  <a:lnTo>
                    <a:pt x="6770" y="1796"/>
                  </a:lnTo>
                  <a:cubicBezTo>
                    <a:pt x="6712" y="1796"/>
                    <a:pt x="6683" y="1757"/>
                    <a:pt x="6683" y="1678"/>
                  </a:cubicBezTo>
                  <a:lnTo>
                    <a:pt x="6683" y="587"/>
                  </a:lnTo>
                  <a:cubicBezTo>
                    <a:pt x="6683" y="509"/>
                    <a:pt x="6712" y="470"/>
                    <a:pt x="6770" y="470"/>
                  </a:cubicBezTo>
                  <a:lnTo>
                    <a:pt x="6828" y="470"/>
                  </a:lnTo>
                  <a:cubicBezTo>
                    <a:pt x="6887" y="470"/>
                    <a:pt x="6916" y="509"/>
                    <a:pt x="6916" y="587"/>
                  </a:cubicBezTo>
                  <a:lnTo>
                    <a:pt x="6916" y="1678"/>
                  </a:lnTo>
                  <a:close/>
                  <a:moveTo>
                    <a:pt x="4760" y="621"/>
                  </a:moveTo>
                  <a:cubicBezTo>
                    <a:pt x="4671" y="621"/>
                    <a:pt x="4618" y="623"/>
                    <a:pt x="4601" y="625"/>
                  </a:cubicBezTo>
                  <a:cubicBezTo>
                    <a:pt x="4523" y="639"/>
                    <a:pt x="4484" y="672"/>
                    <a:pt x="4484" y="724"/>
                  </a:cubicBezTo>
                  <a:lnTo>
                    <a:pt x="4484" y="800"/>
                  </a:lnTo>
                  <a:cubicBezTo>
                    <a:pt x="4484" y="851"/>
                    <a:pt x="4510" y="886"/>
                    <a:pt x="4562" y="905"/>
                  </a:cubicBezTo>
                  <a:cubicBezTo>
                    <a:pt x="4603" y="921"/>
                    <a:pt x="4675" y="928"/>
                    <a:pt x="4777" y="928"/>
                  </a:cubicBezTo>
                  <a:lnTo>
                    <a:pt x="5165" y="928"/>
                  </a:lnTo>
                  <a:cubicBezTo>
                    <a:pt x="5455" y="928"/>
                    <a:pt x="5599" y="1059"/>
                    <a:pt x="5599" y="1319"/>
                  </a:cubicBezTo>
                  <a:lnTo>
                    <a:pt x="5599" y="1384"/>
                  </a:lnTo>
                  <a:cubicBezTo>
                    <a:pt x="5599" y="1659"/>
                    <a:pt x="5444" y="1796"/>
                    <a:pt x="5135" y="1796"/>
                  </a:cubicBezTo>
                  <a:lnTo>
                    <a:pt x="4341" y="1796"/>
                  </a:lnTo>
                  <a:cubicBezTo>
                    <a:pt x="4284" y="1796"/>
                    <a:pt x="4255" y="1757"/>
                    <a:pt x="4255" y="1678"/>
                  </a:cubicBezTo>
                  <a:lnTo>
                    <a:pt x="4255" y="1649"/>
                  </a:lnTo>
                  <a:cubicBezTo>
                    <a:pt x="4255" y="1570"/>
                    <a:pt x="4284" y="1530"/>
                    <a:pt x="4341" y="1530"/>
                  </a:cubicBezTo>
                  <a:lnTo>
                    <a:pt x="5137" y="1530"/>
                  </a:lnTo>
                  <a:cubicBezTo>
                    <a:pt x="5283" y="1530"/>
                    <a:pt x="5356" y="1481"/>
                    <a:pt x="5356" y="1384"/>
                  </a:cubicBezTo>
                  <a:lnTo>
                    <a:pt x="5356" y="1330"/>
                  </a:lnTo>
                  <a:cubicBezTo>
                    <a:pt x="5356" y="1243"/>
                    <a:pt x="5289" y="1199"/>
                    <a:pt x="5155" y="1199"/>
                  </a:cubicBezTo>
                  <a:lnTo>
                    <a:pt x="4774" y="1199"/>
                  </a:lnTo>
                  <a:cubicBezTo>
                    <a:pt x="4626" y="1199"/>
                    <a:pt x="4513" y="1179"/>
                    <a:pt x="4435" y="1140"/>
                  </a:cubicBezTo>
                  <a:cubicBezTo>
                    <a:pt x="4311" y="1078"/>
                    <a:pt x="4249" y="966"/>
                    <a:pt x="4249" y="803"/>
                  </a:cubicBezTo>
                  <a:lnTo>
                    <a:pt x="4249" y="724"/>
                  </a:lnTo>
                  <a:cubicBezTo>
                    <a:pt x="4249" y="477"/>
                    <a:pt x="4418" y="354"/>
                    <a:pt x="4755" y="354"/>
                  </a:cubicBezTo>
                  <a:lnTo>
                    <a:pt x="5800" y="354"/>
                  </a:lnTo>
                  <a:lnTo>
                    <a:pt x="5800" y="117"/>
                  </a:lnTo>
                  <a:cubicBezTo>
                    <a:pt x="5800" y="39"/>
                    <a:pt x="5829" y="0"/>
                    <a:pt x="5887" y="0"/>
                  </a:cubicBezTo>
                  <a:lnTo>
                    <a:pt x="5948" y="0"/>
                  </a:lnTo>
                  <a:cubicBezTo>
                    <a:pt x="6006" y="0"/>
                    <a:pt x="6034" y="39"/>
                    <a:pt x="6034" y="117"/>
                  </a:cubicBezTo>
                  <a:lnTo>
                    <a:pt x="6034" y="365"/>
                  </a:lnTo>
                  <a:lnTo>
                    <a:pt x="6406" y="365"/>
                  </a:lnTo>
                  <a:cubicBezTo>
                    <a:pt x="6465" y="365"/>
                    <a:pt x="6494" y="404"/>
                    <a:pt x="6494" y="482"/>
                  </a:cubicBezTo>
                  <a:lnTo>
                    <a:pt x="6494" y="513"/>
                  </a:lnTo>
                  <a:cubicBezTo>
                    <a:pt x="6494" y="592"/>
                    <a:pt x="6465" y="618"/>
                    <a:pt x="6406" y="618"/>
                  </a:cubicBezTo>
                  <a:lnTo>
                    <a:pt x="6034" y="618"/>
                  </a:lnTo>
                  <a:lnTo>
                    <a:pt x="6034" y="1678"/>
                  </a:lnTo>
                  <a:cubicBezTo>
                    <a:pt x="6034" y="1757"/>
                    <a:pt x="6006" y="1796"/>
                    <a:pt x="5948" y="1796"/>
                  </a:cubicBezTo>
                  <a:lnTo>
                    <a:pt x="5887" y="1796"/>
                  </a:lnTo>
                  <a:cubicBezTo>
                    <a:pt x="5829" y="1796"/>
                    <a:pt x="5800" y="1757"/>
                    <a:pt x="5800" y="1678"/>
                  </a:cubicBezTo>
                  <a:lnTo>
                    <a:pt x="5800" y="619"/>
                  </a:lnTo>
                  <a:lnTo>
                    <a:pt x="4760" y="621"/>
                  </a:lnTo>
                  <a:close/>
                  <a:moveTo>
                    <a:pt x="3874" y="956"/>
                  </a:moveTo>
                  <a:lnTo>
                    <a:pt x="3874" y="778"/>
                  </a:lnTo>
                  <a:cubicBezTo>
                    <a:pt x="3874" y="724"/>
                    <a:pt x="3829" y="682"/>
                    <a:pt x="3739" y="652"/>
                  </a:cubicBezTo>
                  <a:cubicBezTo>
                    <a:pt x="3676" y="631"/>
                    <a:pt x="3615" y="621"/>
                    <a:pt x="3557" y="621"/>
                  </a:cubicBezTo>
                  <a:lnTo>
                    <a:pt x="3217" y="621"/>
                  </a:lnTo>
                  <a:cubicBezTo>
                    <a:pt x="2981" y="621"/>
                    <a:pt x="2863" y="677"/>
                    <a:pt x="2863" y="790"/>
                  </a:cubicBezTo>
                  <a:lnTo>
                    <a:pt x="2863" y="956"/>
                  </a:lnTo>
                  <a:lnTo>
                    <a:pt x="3874" y="956"/>
                  </a:lnTo>
                  <a:close/>
                  <a:moveTo>
                    <a:pt x="4103" y="1100"/>
                  </a:moveTo>
                  <a:cubicBezTo>
                    <a:pt x="4103" y="1188"/>
                    <a:pt x="4080" y="1231"/>
                    <a:pt x="4037" y="1231"/>
                  </a:cubicBezTo>
                  <a:lnTo>
                    <a:pt x="2871" y="1231"/>
                  </a:lnTo>
                  <a:cubicBezTo>
                    <a:pt x="2871" y="1431"/>
                    <a:pt x="2972" y="1530"/>
                    <a:pt x="3175" y="1530"/>
                  </a:cubicBezTo>
                  <a:lnTo>
                    <a:pt x="3350" y="1530"/>
                  </a:lnTo>
                  <a:cubicBezTo>
                    <a:pt x="3408" y="1530"/>
                    <a:pt x="3437" y="1570"/>
                    <a:pt x="3437" y="1649"/>
                  </a:cubicBezTo>
                  <a:lnTo>
                    <a:pt x="3437" y="1678"/>
                  </a:lnTo>
                  <a:cubicBezTo>
                    <a:pt x="3437" y="1757"/>
                    <a:pt x="3408" y="1796"/>
                    <a:pt x="3350" y="1796"/>
                  </a:cubicBezTo>
                  <a:lnTo>
                    <a:pt x="3200" y="1796"/>
                  </a:lnTo>
                  <a:cubicBezTo>
                    <a:pt x="3050" y="1796"/>
                    <a:pt x="2928" y="1769"/>
                    <a:pt x="2833" y="1716"/>
                  </a:cubicBezTo>
                  <a:cubicBezTo>
                    <a:pt x="2697" y="1640"/>
                    <a:pt x="2629" y="1515"/>
                    <a:pt x="2629" y="1340"/>
                  </a:cubicBezTo>
                  <a:lnTo>
                    <a:pt x="2629" y="809"/>
                  </a:lnTo>
                  <a:cubicBezTo>
                    <a:pt x="2629" y="643"/>
                    <a:pt x="2696" y="520"/>
                    <a:pt x="2831" y="439"/>
                  </a:cubicBezTo>
                  <a:cubicBezTo>
                    <a:pt x="2928" y="381"/>
                    <a:pt x="3049" y="352"/>
                    <a:pt x="3191" y="352"/>
                  </a:cubicBezTo>
                  <a:lnTo>
                    <a:pt x="3629" y="352"/>
                  </a:lnTo>
                  <a:cubicBezTo>
                    <a:pt x="3748" y="352"/>
                    <a:pt x="3849" y="379"/>
                    <a:pt x="3934" y="434"/>
                  </a:cubicBezTo>
                  <a:cubicBezTo>
                    <a:pt x="4047" y="505"/>
                    <a:pt x="4103" y="611"/>
                    <a:pt x="4103" y="752"/>
                  </a:cubicBezTo>
                  <a:lnTo>
                    <a:pt x="4103" y="1100"/>
                  </a:lnTo>
                  <a:close/>
                  <a:moveTo>
                    <a:pt x="2556" y="504"/>
                  </a:moveTo>
                  <a:cubicBezTo>
                    <a:pt x="2556" y="582"/>
                    <a:pt x="2527" y="621"/>
                    <a:pt x="2468" y="621"/>
                  </a:cubicBezTo>
                  <a:lnTo>
                    <a:pt x="2360" y="621"/>
                  </a:lnTo>
                  <a:cubicBezTo>
                    <a:pt x="2185" y="621"/>
                    <a:pt x="2097" y="681"/>
                    <a:pt x="2097" y="801"/>
                  </a:cubicBezTo>
                  <a:lnTo>
                    <a:pt x="2097" y="1678"/>
                  </a:lnTo>
                  <a:cubicBezTo>
                    <a:pt x="2097" y="1757"/>
                    <a:pt x="2068" y="1796"/>
                    <a:pt x="2011" y="1796"/>
                  </a:cubicBezTo>
                  <a:lnTo>
                    <a:pt x="1946" y="1796"/>
                  </a:lnTo>
                  <a:cubicBezTo>
                    <a:pt x="1889" y="1796"/>
                    <a:pt x="1860" y="1756"/>
                    <a:pt x="1860" y="1676"/>
                  </a:cubicBezTo>
                  <a:lnTo>
                    <a:pt x="1863" y="801"/>
                  </a:lnTo>
                  <a:cubicBezTo>
                    <a:pt x="1864" y="639"/>
                    <a:pt x="1922" y="520"/>
                    <a:pt x="2039" y="442"/>
                  </a:cubicBezTo>
                  <a:cubicBezTo>
                    <a:pt x="2129" y="383"/>
                    <a:pt x="2240" y="354"/>
                    <a:pt x="2374" y="354"/>
                  </a:cubicBezTo>
                  <a:lnTo>
                    <a:pt x="2468" y="354"/>
                  </a:lnTo>
                  <a:cubicBezTo>
                    <a:pt x="2527" y="354"/>
                    <a:pt x="2556" y="393"/>
                    <a:pt x="2556" y="472"/>
                  </a:cubicBezTo>
                  <a:lnTo>
                    <a:pt x="2556" y="504"/>
                  </a:lnTo>
                  <a:close/>
                  <a:moveTo>
                    <a:pt x="9091" y="1678"/>
                  </a:moveTo>
                  <a:cubicBezTo>
                    <a:pt x="9091" y="1757"/>
                    <a:pt x="9062" y="1796"/>
                    <a:pt x="9003" y="1796"/>
                  </a:cubicBezTo>
                  <a:lnTo>
                    <a:pt x="8945" y="1796"/>
                  </a:lnTo>
                  <a:cubicBezTo>
                    <a:pt x="8887" y="1796"/>
                    <a:pt x="8858" y="1757"/>
                    <a:pt x="8858" y="1678"/>
                  </a:cubicBezTo>
                  <a:lnTo>
                    <a:pt x="8858" y="587"/>
                  </a:lnTo>
                  <a:cubicBezTo>
                    <a:pt x="8858" y="509"/>
                    <a:pt x="8887" y="470"/>
                    <a:pt x="8945" y="470"/>
                  </a:cubicBezTo>
                  <a:lnTo>
                    <a:pt x="9003" y="470"/>
                  </a:lnTo>
                  <a:cubicBezTo>
                    <a:pt x="9062" y="470"/>
                    <a:pt x="9091" y="509"/>
                    <a:pt x="9091" y="587"/>
                  </a:cubicBezTo>
                  <a:lnTo>
                    <a:pt x="9091" y="1678"/>
                  </a:lnTo>
                  <a:close/>
                  <a:moveTo>
                    <a:pt x="1119" y="264"/>
                  </a:moveTo>
                  <a:cubicBezTo>
                    <a:pt x="1219" y="264"/>
                    <a:pt x="1336" y="271"/>
                    <a:pt x="1385" y="297"/>
                  </a:cubicBezTo>
                  <a:cubicBezTo>
                    <a:pt x="1445" y="329"/>
                    <a:pt x="1477" y="400"/>
                    <a:pt x="1481" y="479"/>
                  </a:cubicBezTo>
                  <a:lnTo>
                    <a:pt x="1482" y="767"/>
                  </a:lnTo>
                  <a:cubicBezTo>
                    <a:pt x="1482" y="856"/>
                    <a:pt x="1449" y="899"/>
                    <a:pt x="1385" y="933"/>
                  </a:cubicBezTo>
                  <a:cubicBezTo>
                    <a:pt x="1336" y="959"/>
                    <a:pt x="1219" y="966"/>
                    <a:pt x="1119" y="966"/>
                  </a:cubicBezTo>
                  <a:lnTo>
                    <a:pt x="247" y="966"/>
                  </a:lnTo>
                  <a:lnTo>
                    <a:pt x="247" y="264"/>
                  </a:lnTo>
                  <a:cubicBezTo>
                    <a:pt x="538" y="264"/>
                    <a:pt x="828" y="264"/>
                    <a:pt x="1119" y="264"/>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10" name="Freeform 6"/>
            <p:cNvSpPr>
              <a:spLocks/>
            </p:cNvSpPr>
            <p:nvPr userDrawn="1"/>
          </p:nvSpPr>
          <p:spPr bwMode="auto">
            <a:xfrm>
              <a:off x="9330531" y="-1035244"/>
              <a:ext cx="104775" cy="92075"/>
            </a:xfrm>
            <a:custGeom>
              <a:avLst/>
              <a:gdLst>
                <a:gd name="T0" fmla="*/ 126 w 289"/>
                <a:gd name="T1" fmla="*/ 0 h 252"/>
                <a:gd name="T2" fmla="*/ 163 w 289"/>
                <a:gd name="T3" fmla="*/ 0 h 252"/>
                <a:gd name="T4" fmla="*/ 289 w 289"/>
                <a:gd name="T5" fmla="*/ 126 h 252"/>
                <a:gd name="T6" fmla="*/ 289 w 289"/>
                <a:gd name="T7" fmla="*/ 126 h 252"/>
                <a:gd name="T8" fmla="*/ 163 w 289"/>
                <a:gd name="T9" fmla="*/ 252 h 252"/>
                <a:gd name="T10" fmla="*/ 126 w 289"/>
                <a:gd name="T11" fmla="*/ 252 h 252"/>
                <a:gd name="T12" fmla="*/ 0 w 289"/>
                <a:gd name="T13" fmla="*/ 126 h 252"/>
                <a:gd name="T14" fmla="*/ 0 w 289"/>
                <a:gd name="T15" fmla="*/ 126 h 252"/>
                <a:gd name="T16" fmla="*/ 126 w 28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252">
                  <a:moveTo>
                    <a:pt x="126" y="0"/>
                  </a:moveTo>
                  <a:lnTo>
                    <a:pt x="163" y="0"/>
                  </a:lnTo>
                  <a:cubicBezTo>
                    <a:pt x="233" y="0"/>
                    <a:pt x="289" y="56"/>
                    <a:pt x="289" y="126"/>
                  </a:cubicBezTo>
                  <a:lnTo>
                    <a:pt x="289" y="126"/>
                  </a:lnTo>
                  <a:cubicBezTo>
                    <a:pt x="289" y="195"/>
                    <a:pt x="233" y="252"/>
                    <a:pt x="163" y="252"/>
                  </a:cubicBezTo>
                  <a:lnTo>
                    <a:pt x="126" y="252"/>
                  </a:lnTo>
                  <a:cubicBezTo>
                    <a:pt x="56" y="252"/>
                    <a:pt x="0" y="195"/>
                    <a:pt x="0" y="126"/>
                  </a:cubicBezTo>
                  <a:lnTo>
                    <a:pt x="0" y="126"/>
                  </a:lnTo>
                  <a:cubicBezTo>
                    <a:pt x="0" y="56"/>
                    <a:pt x="56" y="0"/>
                    <a:pt x="126" y="0"/>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11" name="Freeform 7"/>
            <p:cNvSpPr>
              <a:spLocks/>
            </p:cNvSpPr>
            <p:nvPr userDrawn="1"/>
          </p:nvSpPr>
          <p:spPr bwMode="auto">
            <a:xfrm>
              <a:off x="10114756" y="-1035244"/>
              <a:ext cx="104775" cy="92075"/>
            </a:xfrm>
            <a:custGeom>
              <a:avLst/>
              <a:gdLst>
                <a:gd name="T0" fmla="*/ 126 w 290"/>
                <a:gd name="T1" fmla="*/ 0 h 252"/>
                <a:gd name="T2" fmla="*/ 164 w 290"/>
                <a:gd name="T3" fmla="*/ 0 h 252"/>
                <a:gd name="T4" fmla="*/ 290 w 290"/>
                <a:gd name="T5" fmla="*/ 126 h 252"/>
                <a:gd name="T6" fmla="*/ 290 w 290"/>
                <a:gd name="T7" fmla="*/ 126 h 252"/>
                <a:gd name="T8" fmla="*/ 164 w 290"/>
                <a:gd name="T9" fmla="*/ 252 h 252"/>
                <a:gd name="T10" fmla="*/ 126 w 290"/>
                <a:gd name="T11" fmla="*/ 252 h 252"/>
                <a:gd name="T12" fmla="*/ 0 w 290"/>
                <a:gd name="T13" fmla="*/ 126 h 252"/>
                <a:gd name="T14" fmla="*/ 0 w 290"/>
                <a:gd name="T15" fmla="*/ 126 h 252"/>
                <a:gd name="T16" fmla="*/ 126 w 290"/>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252">
                  <a:moveTo>
                    <a:pt x="126" y="0"/>
                  </a:moveTo>
                  <a:lnTo>
                    <a:pt x="164" y="0"/>
                  </a:lnTo>
                  <a:cubicBezTo>
                    <a:pt x="234" y="0"/>
                    <a:pt x="290" y="56"/>
                    <a:pt x="290" y="126"/>
                  </a:cubicBezTo>
                  <a:lnTo>
                    <a:pt x="290" y="126"/>
                  </a:lnTo>
                  <a:cubicBezTo>
                    <a:pt x="290" y="195"/>
                    <a:pt x="234" y="252"/>
                    <a:pt x="164" y="252"/>
                  </a:cubicBezTo>
                  <a:lnTo>
                    <a:pt x="126" y="252"/>
                  </a:lnTo>
                  <a:cubicBezTo>
                    <a:pt x="57" y="252"/>
                    <a:pt x="0" y="195"/>
                    <a:pt x="0" y="126"/>
                  </a:cubicBezTo>
                  <a:lnTo>
                    <a:pt x="0" y="126"/>
                  </a:lnTo>
                  <a:cubicBezTo>
                    <a:pt x="0" y="56"/>
                    <a:pt x="57" y="0"/>
                    <a:pt x="126" y="0"/>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grpSp>
      <p:sp>
        <p:nvSpPr>
          <p:cNvPr id="23" name="Parallelogram 22"/>
          <p:cNvSpPr/>
          <p:nvPr userDrawn="1"/>
        </p:nvSpPr>
        <p:spPr>
          <a:xfrm>
            <a:off x="226308" y="76200"/>
            <a:ext cx="427550" cy="1383712"/>
          </a:xfrm>
          <a:prstGeom prst="parallelogram">
            <a:avLst>
              <a:gd name="adj" fmla="val 77028"/>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3" name="Content Placeholder 2"/>
          <p:cNvSpPr>
            <a:spLocks noGrp="1"/>
          </p:cNvSpPr>
          <p:nvPr>
            <p:ph idx="1"/>
          </p:nvPr>
        </p:nvSpPr>
        <p:spPr>
          <a:xfrm>
            <a:off x="608367" y="1092448"/>
            <a:ext cx="10977091" cy="5079752"/>
          </a:xfrm>
        </p:spPr>
        <p:txBody>
          <a:bodyPr/>
          <a:lstStyle>
            <a:lvl1pPr marL="0" indent="0">
              <a:buNone/>
              <a:defRPr sz="2800">
                <a:latin typeface="Segoe UI" panose="020B0502040204020203" pitchFamily="34" charset="0"/>
                <a:ea typeface="Segoe UI" panose="020B0502040204020203" pitchFamily="34" charset="0"/>
                <a:cs typeface="Segoe UI" panose="020B0502040204020203" pitchFamily="34" charset="0"/>
              </a:defRPr>
            </a:lvl1pPr>
            <a:lvl2pPr marL="742950" indent="-285750">
              <a:buFont typeface="Wingdings" pitchFamily="2" charset="2"/>
              <a:buChar char="q"/>
              <a:defRPr sz="2400">
                <a:latin typeface="Segoe UI" panose="020B0502040204020203" pitchFamily="34" charset="0"/>
                <a:ea typeface="Segoe UI" panose="020B0502040204020203" pitchFamily="34" charset="0"/>
                <a:cs typeface="Segoe UI" panose="020B0502040204020203" pitchFamily="34" charset="0"/>
              </a:defRPr>
            </a:lvl2pPr>
            <a:lvl3pPr marL="1143000" indent="-228600">
              <a:buFont typeface="Wingdings" pitchFamily="2" charset="2"/>
              <a:buChar char="q"/>
              <a:defRPr sz="2000">
                <a:latin typeface="Segoe UI" panose="020B0502040204020203" pitchFamily="34" charset="0"/>
                <a:ea typeface="Segoe UI" panose="020B0502040204020203" pitchFamily="34" charset="0"/>
                <a:cs typeface="Segoe UI" panose="020B0502040204020203" pitchFamily="34" charset="0"/>
              </a:defRPr>
            </a:lvl3pPr>
            <a:lvl4pPr marL="1600200" indent="-228600">
              <a:buFont typeface="Wingdings" pitchFamily="2" charset="2"/>
              <a:buChar char="q"/>
              <a:defRPr sz="1800">
                <a:latin typeface="Segoe UI" panose="020B0502040204020203" pitchFamily="34" charset="0"/>
                <a:ea typeface="Segoe UI" panose="020B0502040204020203" pitchFamily="34" charset="0"/>
                <a:cs typeface="Segoe UI" panose="020B0502040204020203" pitchFamily="34" charset="0"/>
              </a:defRPr>
            </a:lvl4pPr>
            <a:lvl5pPr marL="2057400" indent="-228600">
              <a:buFont typeface="Wingdings" pitchFamily="2" charset="2"/>
              <a:buChar char="q"/>
              <a:defRPr sz="1800">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07459" y="76200"/>
            <a:ext cx="9047311" cy="859442"/>
          </a:xfrm>
        </p:spPr>
        <p:txBody>
          <a:bodyPr>
            <a:normAutofit/>
            <a:scene3d>
              <a:camera prst="orthographicFront"/>
              <a:lightRig rig="threePt" dir="t"/>
            </a:scene3d>
            <a:sp3d extrusionH="38100" prstMaterial="metal">
              <a:bevelT w="38100" h="19050"/>
            </a:sp3d>
          </a:bodyPr>
          <a:lstStyle>
            <a:lvl1pPr algn="l" defTabSz="914400" rtl="0" eaLnBrk="1" latinLnBrk="0" hangingPunct="1">
              <a:spcBef>
                <a:spcPct val="0"/>
              </a:spcBef>
              <a:buNone/>
              <a:defRPr lang="en-US" sz="3200" b="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p>
        </p:txBody>
      </p:sp>
      <p:sp>
        <p:nvSpPr>
          <p:cNvPr id="17" name="Parallelogram 16"/>
          <p:cNvSpPr/>
          <p:nvPr userDrawn="1"/>
        </p:nvSpPr>
        <p:spPr>
          <a:xfrm>
            <a:off x="10489576" y="5317322"/>
            <a:ext cx="1245214" cy="1883579"/>
          </a:xfrm>
          <a:prstGeom prst="parallelogram">
            <a:avLst>
              <a:gd name="adj" fmla="val 34882"/>
            </a:avLst>
          </a:prstGeom>
          <a:solidFill>
            <a:srgbClr val="D9DBD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8" name="Parallelogram 17"/>
          <p:cNvSpPr/>
          <p:nvPr userDrawn="1"/>
        </p:nvSpPr>
        <p:spPr>
          <a:xfrm>
            <a:off x="11585459" y="5125332"/>
            <a:ext cx="427550" cy="1383712"/>
          </a:xfrm>
          <a:prstGeom prst="parallelogram">
            <a:avLst>
              <a:gd name="adj" fmla="val 77028"/>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Tree>
    <p:extLst>
      <p:ext uri="{BB962C8B-B14F-4D97-AF65-F5344CB8AC3E}">
        <p14:creationId xmlns:p14="http://schemas.microsoft.com/office/powerpoint/2010/main" val="10811115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50"/>
                                        <p:tgtEl>
                                          <p:spTgt spid="4"/>
                                        </p:tgtEl>
                                      </p:cBhvr>
                                    </p:animEffect>
                                  </p:childTnLst>
                                </p:cTn>
                              </p:par>
                            </p:childTnLst>
                          </p:cTn>
                        </p:par>
                        <p:par>
                          <p:cTn id="8" fill="hold">
                            <p:stCondLst>
                              <p:cond delay="250"/>
                            </p:stCondLst>
                            <p:childTnLst>
                              <p:par>
                                <p:cTn id="9" presetID="2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Lst>
  </p:timing>
  <p:extLst mod="1">
    <p:ext uri="{DCECCB84-F9BA-43D5-87BE-67443E8EF086}">
      <p15:sldGuideLst xmlns:p15="http://schemas.microsoft.com/office/powerpoint/2012/main">
        <p15:guide id="4294967295" orient="horz" pos="2160">
          <p15:clr>
            <a:srgbClr val="FBAE40"/>
          </p15:clr>
        </p15:guide>
        <p15:guide id="4294967295" pos="38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6" name="Parallelogram 25"/>
          <p:cNvSpPr/>
          <p:nvPr userDrawn="1"/>
        </p:nvSpPr>
        <p:spPr>
          <a:xfrm>
            <a:off x="9384438" y="-230031"/>
            <a:ext cx="3557440" cy="1165673"/>
          </a:xfrm>
          <a:prstGeom prst="parallelogram">
            <a:avLst>
              <a:gd name="adj" fmla="val 21916"/>
            </a:avLst>
          </a:prstGeom>
          <a:solidFill>
            <a:srgbClr val="D9DBD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0" name="Parallelogram 19"/>
          <p:cNvSpPr/>
          <p:nvPr userDrawn="1"/>
        </p:nvSpPr>
        <p:spPr>
          <a:xfrm>
            <a:off x="321729" y="1605123"/>
            <a:ext cx="3503426" cy="5299475"/>
          </a:xfrm>
          <a:prstGeom prst="parallelogram">
            <a:avLst>
              <a:gd name="adj" fmla="val 34882"/>
            </a:avLst>
          </a:prstGeom>
          <a:solidFill>
            <a:srgbClr val="D9DBD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4" name="Parallelogram 23"/>
          <p:cNvSpPr/>
          <p:nvPr userDrawn="1"/>
        </p:nvSpPr>
        <p:spPr>
          <a:xfrm>
            <a:off x="759916" y="2224871"/>
            <a:ext cx="1219676" cy="3947330"/>
          </a:xfrm>
          <a:prstGeom prst="parallelogram">
            <a:avLst>
              <a:gd name="adj" fmla="val 770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4" name="Parallelogram 3"/>
          <p:cNvSpPr/>
          <p:nvPr userDrawn="1"/>
        </p:nvSpPr>
        <p:spPr>
          <a:xfrm>
            <a:off x="518933" y="-432172"/>
            <a:ext cx="914757" cy="1383712"/>
          </a:xfrm>
          <a:prstGeom prst="parallelogram">
            <a:avLst>
              <a:gd name="adj" fmla="val 34882"/>
            </a:avLst>
          </a:prstGeom>
          <a:solidFill>
            <a:srgbClr val="D9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6" name="Rectangle 5"/>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grpSp>
        <p:nvGrpSpPr>
          <p:cNvPr id="12" name="Group 11"/>
          <p:cNvGrpSpPr/>
          <p:nvPr userDrawn="1"/>
        </p:nvGrpSpPr>
        <p:grpSpPr>
          <a:xfrm>
            <a:off x="9945171" y="314454"/>
            <a:ext cx="1889927" cy="382934"/>
            <a:chOff x="6931819" y="-1054294"/>
            <a:chExt cx="3884612" cy="787400"/>
          </a:xfrm>
          <a:solidFill>
            <a:schemeClr val="tx1"/>
          </a:solidFill>
          <a:effectLst/>
        </p:grpSpPr>
        <p:sp>
          <p:nvSpPr>
            <p:cNvPr id="9" name="Freeform 5"/>
            <p:cNvSpPr>
              <a:spLocks noEditPoints="1"/>
            </p:cNvSpPr>
            <p:nvPr userDrawn="1"/>
          </p:nvSpPr>
          <p:spPr bwMode="auto">
            <a:xfrm>
              <a:off x="6931819" y="-1054294"/>
              <a:ext cx="3884612" cy="787400"/>
            </a:xfrm>
            <a:custGeom>
              <a:avLst/>
              <a:gdLst>
                <a:gd name="T0" fmla="*/ 1104 w 10776"/>
                <a:gd name="T1" fmla="*/ 0 h 2155"/>
                <a:gd name="T2" fmla="*/ 0 w 10776"/>
                <a:gd name="T3" fmla="*/ 1678 h 2155"/>
                <a:gd name="T4" fmla="*/ 247 w 10776"/>
                <a:gd name="T5" fmla="*/ 1678 h 2155"/>
                <a:gd name="T6" fmla="*/ 1524 w 10776"/>
                <a:gd name="T7" fmla="*/ 1147 h 2155"/>
                <a:gd name="T8" fmla="*/ 10537 w 10776"/>
                <a:gd name="T9" fmla="*/ 1349 h 2155"/>
                <a:gd name="T10" fmla="*/ 9868 w 10776"/>
                <a:gd name="T11" fmla="*/ 621 h 2155"/>
                <a:gd name="T12" fmla="*/ 9556 w 10776"/>
                <a:gd name="T13" fmla="*/ 1349 h 2155"/>
                <a:gd name="T14" fmla="*/ 10250 w 10776"/>
                <a:gd name="T15" fmla="*/ 1530 h 2155"/>
                <a:gd name="T16" fmla="*/ 10776 w 10776"/>
                <a:gd name="T17" fmla="*/ 1349 h 2155"/>
                <a:gd name="T18" fmla="*/ 9866 w 10776"/>
                <a:gd name="T19" fmla="*/ 1796 h 2155"/>
                <a:gd name="T20" fmla="*/ 9322 w 10776"/>
                <a:gd name="T21" fmla="*/ 817 h 2155"/>
                <a:gd name="T22" fmla="*/ 10256 w 10776"/>
                <a:gd name="T23" fmla="*/ 354 h 2155"/>
                <a:gd name="T24" fmla="*/ 8383 w 10776"/>
                <a:gd name="T25" fmla="*/ 1520 h 2155"/>
                <a:gd name="T26" fmla="*/ 8057 w 10776"/>
                <a:gd name="T27" fmla="*/ 620 h 2155"/>
                <a:gd name="T28" fmla="*/ 7381 w 10776"/>
                <a:gd name="T29" fmla="*/ 797 h 2155"/>
                <a:gd name="T30" fmla="*/ 8383 w 10776"/>
                <a:gd name="T31" fmla="*/ 1520 h 2155"/>
                <a:gd name="T32" fmla="*/ 8006 w 10776"/>
                <a:gd name="T33" fmla="*/ 2155 h 2155"/>
                <a:gd name="T34" fmla="*/ 7820 w 10776"/>
                <a:gd name="T35" fmla="*/ 2006 h 2155"/>
                <a:gd name="T36" fmla="*/ 8272 w 10776"/>
                <a:gd name="T37" fmla="*/ 1861 h 2155"/>
                <a:gd name="T38" fmla="*/ 7361 w 10776"/>
                <a:gd name="T39" fmla="*/ 1708 h 2155"/>
                <a:gd name="T40" fmla="*/ 7320 w 10776"/>
                <a:gd name="T41" fmla="*/ 455 h 2155"/>
                <a:gd name="T42" fmla="*/ 8398 w 10776"/>
                <a:gd name="T43" fmla="*/ 437 h 2155"/>
                <a:gd name="T44" fmla="*/ 6916 w 10776"/>
                <a:gd name="T45" fmla="*/ 1678 h 2155"/>
                <a:gd name="T46" fmla="*/ 6683 w 10776"/>
                <a:gd name="T47" fmla="*/ 1678 h 2155"/>
                <a:gd name="T48" fmla="*/ 6828 w 10776"/>
                <a:gd name="T49" fmla="*/ 470 h 2155"/>
                <a:gd name="T50" fmla="*/ 4760 w 10776"/>
                <a:gd name="T51" fmla="*/ 621 h 2155"/>
                <a:gd name="T52" fmla="*/ 4484 w 10776"/>
                <a:gd name="T53" fmla="*/ 800 h 2155"/>
                <a:gd name="T54" fmla="*/ 5165 w 10776"/>
                <a:gd name="T55" fmla="*/ 928 h 2155"/>
                <a:gd name="T56" fmla="*/ 5135 w 10776"/>
                <a:gd name="T57" fmla="*/ 1796 h 2155"/>
                <a:gd name="T58" fmla="*/ 4255 w 10776"/>
                <a:gd name="T59" fmla="*/ 1649 h 2155"/>
                <a:gd name="T60" fmla="*/ 5356 w 10776"/>
                <a:gd name="T61" fmla="*/ 1384 h 2155"/>
                <a:gd name="T62" fmla="*/ 4774 w 10776"/>
                <a:gd name="T63" fmla="*/ 1199 h 2155"/>
                <a:gd name="T64" fmla="*/ 4249 w 10776"/>
                <a:gd name="T65" fmla="*/ 724 h 2155"/>
                <a:gd name="T66" fmla="*/ 5800 w 10776"/>
                <a:gd name="T67" fmla="*/ 117 h 2155"/>
                <a:gd name="T68" fmla="*/ 6034 w 10776"/>
                <a:gd name="T69" fmla="*/ 117 h 2155"/>
                <a:gd name="T70" fmla="*/ 6494 w 10776"/>
                <a:gd name="T71" fmla="*/ 482 h 2155"/>
                <a:gd name="T72" fmla="*/ 6034 w 10776"/>
                <a:gd name="T73" fmla="*/ 618 h 2155"/>
                <a:gd name="T74" fmla="*/ 5887 w 10776"/>
                <a:gd name="T75" fmla="*/ 1796 h 2155"/>
                <a:gd name="T76" fmla="*/ 4760 w 10776"/>
                <a:gd name="T77" fmla="*/ 621 h 2155"/>
                <a:gd name="T78" fmla="*/ 3739 w 10776"/>
                <a:gd name="T79" fmla="*/ 652 h 2155"/>
                <a:gd name="T80" fmla="*/ 2863 w 10776"/>
                <a:gd name="T81" fmla="*/ 790 h 2155"/>
                <a:gd name="T82" fmla="*/ 4103 w 10776"/>
                <a:gd name="T83" fmla="*/ 1100 h 2155"/>
                <a:gd name="T84" fmla="*/ 3175 w 10776"/>
                <a:gd name="T85" fmla="*/ 1530 h 2155"/>
                <a:gd name="T86" fmla="*/ 3437 w 10776"/>
                <a:gd name="T87" fmla="*/ 1678 h 2155"/>
                <a:gd name="T88" fmla="*/ 2833 w 10776"/>
                <a:gd name="T89" fmla="*/ 1716 h 2155"/>
                <a:gd name="T90" fmla="*/ 2831 w 10776"/>
                <a:gd name="T91" fmla="*/ 439 h 2155"/>
                <a:gd name="T92" fmla="*/ 3934 w 10776"/>
                <a:gd name="T93" fmla="*/ 434 h 2155"/>
                <a:gd name="T94" fmla="*/ 2556 w 10776"/>
                <a:gd name="T95" fmla="*/ 504 h 2155"/>
                <a:gd name="T96" fmla="*/ 2097 w 10776"/>
                <a:gd name="T97" fmla="*/ 801 h 2155"/>
                <a:gd name="T98" fmla="*/ 1946 w 10776"/>
                <a:gd name="T99" fmla="*/ 1796 h 2155"/>
                <a:gd name="T100" fmla="*/ 2039 w 10776"/>
                <a:gd name="T101" fmla="*/ 442 h 2155"/>
                <a:gd name="T102" fmla="*/ 2556 w 10776"/>
                <a:gd name="T103" fmla="*/ 472 h 2155"/>
                <a:gd name="T104" fmla="*/ 9003 w 10776"/>
                <a:gd name="T105" fmla="*/ 1796 h 2155"/>
                <a:gd name="T106" fmla="*/ 8858 w 10776"/>
                <a:gd name="T107" fmla="*/ 587 h 2155"/>
                <a:gd name="T108" fmla="*/ 9091 w 10776"/>
                <a:gd name="T109" fmla="*/ 587 h 2155"/>
                <a:gd name="T110" fmla="*/ 1385 w 10776"/>
                <a:gd name="T111" fmla="*/ 297 h 2155"/>
                <a:gd name="T112" fmla="*/ 1385 w 10776"/>
                <a:gd name="T113" fmla="*/ 933 h 2155"/>
                <a:gd name="T114" fmla="*/ 247 w 10776"/>
                <a:gd name="T115" fmla="*/ 264 h 2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76" h="2155">
                  <a:moveTo>
                    <a:pt x="1727" y="485"/>
                  </a:moveTo>
                  <a:cubicBezTo>
                    <a:pt x="1727" y="303"/>
                    <a:pt x="1660" y="167"/>
                    <a:pt x="1524" y="84"/>
                  </a:cubicBezTo>
                  <a:cubicBezTo>
                    <a:pt x="1426" y="25"/>
                    <a:pt x="1258" y="0"/>
                    <a:pt x="1104" y="0"/>
                  </a:cubicBezTo>
                  <a:lnTo>
                    <a:pt x="86" y="0"/>
                  </a:lnTo>
                  <a:cubicBezTo>
                    <a:pt x="29" y="0"/>
                    <a:pt x="0" y="39"/>
                    <a:pt x="0" y="117"/>
                  </a:cubicBezTo>
                  <a:lnTo>
                    <a:pt x="0" y="1678"/>
                  </a:lnTo>
                  <a:cubicBezTo>
                    <a:pt x="0" y="1757"/>
                    <a:pt x="29" y="1796"/>
                    <a:pt x="86" y="1796"/>
                  </a:cubicBezTo>
                  <a:lnTo>
                    <a:pt x="160" y="1796"/>
                  </a:lnTo>
                  <a:cubicBezTo>
                    <a:pt x="218" y="1796"/>
                    <a:pt x="247" y="1757"/>
                    <a:pt x="247" y="1678"/>
                  </a:cubicBezTo>
                  <a:lnTo>
                    <a:pt x="247" y="1231"/>
                  </a:lnTo>
                  <a:lnTo>
                    <a:pt x="1104" y="1231"/>
                  </a:lnTo>
                  <a:cubicBezTo>
                    <a:pt x="1258" y="1231"/>
                    <a:pt x="1426" y="1207"/>
                    <a:pt x="1524" y="1147"/>
                  </a:cubicBezTo>
                  <a:cubicBezTo>
                    <a:pt x="1660" y="1065"/>
                    <a:pt x="1727" y="961"/>
                    <a:pt x="1727" y="779"/>
                  </a:cubicBezTo>
                  <a:lnTo>
                    <a:pt x="1727" y="485"/>
                  </a:lnTo>
                  <a:close/>
                  <a:moveTo>
                    <a:pt x="10537" y="1349"/>
                  </a:moveTo>
                  <a:lnTo>
                    <a:pt x="10537" y="793"/>
                  </a:lnTo>
                  <a:cubicBezTo>
                    <a:pt x="10537" y="678"/>
                    <a:pt x="10441" y="621"/>
                    <a:pt x="10249" y="621"/>
                  </a:cubicBezTo>
                  <a:lnTo>
                    <a:pt x="9868" y="621"/>
                  </a:lnTo>
                  <a:cubicBezTo>
                    <a:pt x="9799" y="621"/>
                    <a:pt x="9736" y="632"/>
                    <a:pt x="9681" y="655"/>
                  </a:cubicBezTo>
                  <a:cubicBezTo>
                    <a:pt x="9598" y="690"/>
                    <a:pt x="9556" y="744"/>
                    <a:pt x="9556" y="817"/>
                  </a:cubicBezTo>
                  <a:lnTo>
                    <a:pt x="9556" y="1349"/>
                  </a:lnTo>
                  <a:cubicBezTo>
                    <a:pt x="9556" y="1419"/>
                    <a:pt x="9598" y="1470"/>
                    <a:pt x="9683" y="1500"/>
                  </a:cubicBezTo>
                  <a:cubicBezTo>
                    <a:pt x="9738" y="1520"/>
                    <a:pt x="9800" y="1530"/>
                    <a:pt x="9869" y="1530"/>
                  </a:cubicBezTo>
                  <a:lnTo>
                    <a:pt x="10250" y="1530"/>
                  </a:lnTo>
                  <a:cubicBezTo>
                    <a:pt x="10311" y="1530"/>
                    <a:pt x="10368" y="1519"/>
                    <a:pt x="10423" y="1496"/>
                  </a:cubicBezTo>
                  <a:cubicBezTo>
                    <a:pt x="10499" y="1463"/>
                    <a:pt x="10537" y="1415"/>
                    <a:pt x="10537" y="1349"/>
                  </a:cubicBezTo>
                  <a:close/>
                  <a:moveTo>
                    <a:pt x="10776" y="1349"/>
                  </a:moveTo>
                  <a:cubicBezTo>
                    <a:pt x="10776" y="1515"/>
                    <a:pt x="10713" y="1638"/>
                    <a:pt x="10589" y="1716"/>
                  </a:cubicBezTo>
                  <a:cubicBezTo>
                    <a:pt x="10503" y="1769"/>
                    <a:pt x="10392" y="1796"/>
                    <a:pt x="10256" y="1796"/>
                  </a:cubicBezTo>
                  <a:lnTo>
                    <a:pt x="9866" y="1796"/>
                  </a:lnTo>
                  <a:cubicBezTo>
                    <a:pt x="9614" y="1796"/>
                    <a:pt x="9448" y="1712"/>
                    <a:pt x="9366" y="1543"/>
                  </a:cubicBezTo>
                  <a:cubicBezTo>
                    <a:pt x="9337" y="1482"/>
                    <a:pt x="9322" y="1418"/>
                    <a:pt x="9322" y="1349"/>
                  </a:cubicBezTo>
                  <a:lnTo>
                    <a:pt x="9322" y="817"/>
                  </a:lnTo>
                  <a:cubicBezTo>
                    <a:pt x="9322" y="700"/>
                    <a:pt x="9362" y="598"/>
                    <a:pt x="9443" y="512"/>
                  </a:cubicBezTo>
                  <a:cubicBezTo>
                    <a:pt x="9542" y="406"/>
                    <a:pt x="9683" y="354"/>
                    <a:pt x="9865" y="354"/>
                  </a:cubicBezTo>
                  <a:lnTo>
                    <a:pt x="10256" y="354"/>
                  </a:lnTo>
                  <a:cubicBezTo>
                    <a:pt x="10603" y="354"/>
                    <a:pt x="10776" y="507"/>
                    <a:pt x="10776" y="814"/>
                  </a:cubicBezTo>
                  <a:lnTo>
                    <a:pt x="10776" y="1349"/>
                  </a:lnTo>
                  <a:close/>
                  <a:moveTo>
                    <a:pt x="8383" y="1520"/>
                  </a:moveTo>
                  <a:lnTo>
                    <a:pt x="8383" y="820"/>
                  </a:lnTo>
                  <a:cubicBezTo>
                    <a:pt x="8383" y="747"/>
                    <a:pt x="8339" y="693"/>
                    <a:pt x="8251" y="657"/>
                  </a:cubicBezTo>
                  <a:cubicBezTo>
                    <a:pt x="8190" y="632"/>
                    <a:pt x="8125" y="620"/>
                    <a:pt x="8057" y="620"/>
                  </a:cubicBezTo>
                  <a:lnTo>
                    <a:pt x="7686" y="620"/>
                  </a:lnTo>
                  <a:cubicBezTo>
                    <a:pt x="7600" y="620"/>
                    <a:pt x="7537" y="626"/>
                    <a:pt x="7498" y="638"/>
                  </a:cubicBezTo>
                  <a:cubicBezTo>
                    <a:pt x="7420" y="663"/>
                    <a:pt x="7381" y="716"/>
                    <a:pt x="7381" y="797"/>
                  </a:cubicBezTo>
                  <a:lnTo>
                    <a:pt x="7381" y="1335"/>
                  </a:lnTo>
                  <a:cubicBezTo>
                    <a:pt x="7381" y="1458"/>
                    <a:pt x="7497" y="1520"/>
                    <a:pt x="7730" y="1520"/>
                  </a:cubicBezTo>
                  <a:lnTo>
                    <a:pt x="8383" y="1520"/>
                  </a:lnTo>
                  <a:close/>
                  <a:moveTo>
                    <a:pt x="8620" y="1749"/>
                  </a:moveTo>
                  <a:cubicBezTo>
                    <a:pt x="8620" y="1915"/>
                    <a:pt x="8544" y="2004"/>
                    <a:pt x="8389" y="2081"/>
                  </a:cubicBezTo>
                  <a:cubicBezTo>
                    <a:pt x="8281" y="2135"/>
                    <a:pt x="8152" y="2155"/>
                    <a:pt x="8006" y="2155"/>
                  </a:cubicBezTo>
                  <a:lnTo>
                    <a:pt x="7907" y="2155"/>
                  </a:lnTo>
                  <a:cubicBezTo>
                    <a:pt x="7849" y="2155"/>
                    <a:pt x="7820" y="2116"/>
                    <a:pt x="7820" y="2038"/>
                  </a:cubicBezTo>
                  <a:lnTo>
                    <a:pt x="7820" y="2006"/>
                  </a:lnTo>
                  <a:cubicBezTo>
                    <a:pt x="7820" y="1928"/>
                    <a:pt x="7849" y="1889"/>
                    <a:pt x="7907" y="1889"/>
                  </a:cubicBezTo>
                  <a:lnTo>
                    <a:pt x="8078" y="1889"/>
                  </a:lnTo>
                  <a:cubicBezTo>
                    <a:pt x="8119" y="1889"/>
                    <a:pt x="8217" y="1881"/>
                    <a:pt x="8272" y="1861"/>
                  </a:cubicBezTo>
                  <a:cubicBezTo>
                    <a:pt x="8328" y="1840"/>
                    <a:pt x="8379" y="1816"/>
                    <a:pt x="8379" y="1785"/>
                  </a:cubicBezTo>
                  <a:lnTo>
                    <a:pt x="7735" y="1785"/>
                  </a:lnTo>
                  <a:cubicBezTo>
                    <a:pt x="7585" y="1785"/>
                    <a:pt x="7460" y="1759"/>
                    <a:pt x="7361" y="1708"/>
                  </a:cubicBezTo>
                  <a:cubicBezTo>
                    <a:pt x="7218" y="1633"/>
                    <a:pt x="7147" y="1510"/>
                    <a:pt x="7147" y="1339"/>
                  </a:cubicBezTo>
                  <a:lnTo>
                    <a:pt x="7147" y="804"/>
                  </a:lnTo>
                  <a:cubicBezTo>
                    <a:pt x="7147" y="652"/>
                    <a:pt x="7205" y="536"/>
                    <a:pt x="7320" y="455"/>
                  </a:cubicBezTo>
                  <a:cubicBezTo>
                    <a:pt x="7417" y="387"/>
                    <a:pt x="7534" y="354"/>
                    <a:pt x="7673" y="354"/>
                  </a:cubicBezTo>
                  <a:lnTo>
                    <a:pt x="8018" y="354"/>
                  </a:lnTo>
                  <a:cubicBezTo>
                    <a:pt x="8166" y="354"/>
                    <a:pt x="8293" y="381"/>
                    <a:pt x="8398" y="437"/>
                  </a:cubicBezTo>
                  <a:cubicBezTo>
                    <a:pt x="8546" y="515"/>
                    <a:pt x="8620" y="638"/>
                    <a:pt x="8620" y="807"/>
                  </a:cubicBezTo>
                  <a:lnTo>
                    <a:pt x="8620" y="1749"/>
                  </a:lnTo>
                  <a:close/>
                  <a:moveTo>
                    <a:pt x="6916" y="1678"/>
                  </a:moveTo>
                  <a:cubicBezTo>
                    <a:pt x="6916" y="1757"/>
                    <a:pt x="6887" y="1796"/>
                    <a:pt x="6828" y="1796"/>
                  </a:cubicBezTo>
                  <a:lnTo>
                    <a:pt x="6770" y="1796"/>
                  </a:lnTo>
                  <a:cubicBezTo>
                    <a:pt x="6712" y="1796"/>
                    <a:pt x="6683" y="1757"/>
                    <a:pt x="6683" y="1678"/>
                  </a:cubicBezTo>
                  <a:lnTo>
                    <a:pt x="6683" y="587"/>
                  </a:lnTo>
                  <a:cubicBezTo>
                    <a:pt x="6683" y="509"/>
                    <a:pt x="6712" y="470"/>
                    <a:pt x="6770" y="470"/>
                  </a:cubicBezTo>
                  <a:lnTo>
                    <a:pt x="6828" y="470"/>
                  </a:lnTo>
                  <a:cubicBezTo>
                    <a:pt x="6887" y="470"/>
                    <a:pt x="6916" y="509"/>
                    <a:pt x="6916" y="587"/>
                  </a:cubicBezTo>
                  <a:lnTo>
                    <a:pt x="6916" y="1678"/>
                  </a:lnTo>
                  <a:close/>
                  <a:moveTo>
                    <a:pt x="4760" y="621"/>
                  </a:moveTo>
                  <a:cubicBezTo>
                    <a:pt x="4671" y="621"/>
                    <a:pt x="4618" y="623"/>
                    <a:pt x="4601" y="625"/>
                  </a:cubicBezTo>
                  <a:cubicBezTo>
                    <a:pt x="4523" y="639"/>
                    <a:pt x="4484" y="672"/>
                    <a:pt x="4484" y="724"/>
                  </a:cubicBezTo>
                  <a:lnTo>
                    <a:pt x="4484" y="800"/>
                  </a:lnTo>
                  <a:cubicBezTo>
                    <a:pt x="4484" y="851"/>
                    <a:pt x="4510" y="886"/>
                    <a:pt x="4562" y="905"/>
                  </a:cubicBezTo>
                  <a:cubicBezTo>
                    <a:pt x="4603" y="921"/>
                    <a:pt x="4675" y="928"/>
                    <a:pt x="4777" y="928"/>
                  </a:cubicBezTo>
                  <a:lnTo>
                    <a:pt x="5165" y="928"/>
                  </a:lnTo>
                  <a:cubicBezTo>
                    <a:pt x="5455" y="928"/>
                    <a:pt x="5599" y="1059"/>
                    <a:pt x="5599" y="1319"/>
                  </a:cubicBezTo>
                  <a:lnTo>
                    <a:pt x="5599" y="1384"/>
                  </a:lnTo>
                  <a:cubicBezTo>
                    <a:pt x="5599" y="1659"/>
                    <a:pt x="5444" y="1796"/>
                    <a:pt x="5135" y="1796"/>
                  </a:cubicBezTo>
                  <a:lnTo>
                    <a:pt x="4341" y="1796"/>
                  </a:lnTo>
                  <a:cubicBezTo>
                    <a:pt x="4284" y="1796"/>
                    <a:pt x="4255" y="1757"/>
                    <a:pt x="4255" y="1678"/>
                  </a:cubicBezTo>
                  <a:lnTo>
                    <a:pt x="4255" y="1649"/>
                  </a:lnTo>
                  <a:cubicBezTo>
                    <a:pt x="4255" y="1570"/>
                    <a:pt x="4284" y="1530"/>
                    <a:pt x="4341" y="1530"/>
                  </a:cubicBezTo>
                  <a:lnTo>
                    <a:pt x="5137" y="1530"/>
                  </a:lnTo>
                  <a:cubicBezTo>
                    <a:pt x="5283" y="1530"/>
                    <a:pt x="5356" y="1481"/>
                    <a:pt x="5356" y="1384"/>
                  </a:cubicBezTo>
                  <a:lnTo>
                    <a:pt x="5356" y="1330"/>
                  </a:lnTo>
                  <a:cubicBezTo>
                    <a:pt x="5356" y="1243"/>
                    <a:pt x="5289" y="1199"/>
                    <a:pt x="5155" y="1199"/>
                  </a:cubicBezTo>
                  <a:lnTo>
                    <a:pt x="4774" y="1199"/>
                  </a:lnTo>
                  <a:cubicBezTo>
                    <a:pt x="4626" y="1199"/>
                    <a:pt x="4513" y="1179"/>
                    <a:pt x="4435" y="1140"/>
                  </a:cubicBezTo>
                  <a:cubicBezTo>
                    <a:pt x="4311" y="1078"/>
                    <a:pt x="4249" y="966"/>
                    <a:pt x="4249" y="803"/>
                  </a:cubicBezTo>
                  <a:lnTo>
                    <a:pt x="4249" y="724"/>
                  </a:lnTo>
                  <a:cubicBezTo>
                    <a:pt x="4249" y="477"/>
                    <a:pt x="4418" y="354"/>
                    <a:pt x="4755" y="354"/>
                  </a:cubicBezTo>
                  <a:lnTo>
                    <a:pt x="5800" y="354"/>
                  </a:lnTo>
                  <a:lnTo>
                    <a:pt x="5800" y="117"/>
                  </a:lnTo>
                  <a:cubicBezTo>
                    <a:pt x="5800" y="39"/>
                    <a:pt x="5829" y="0"/>
                    <a:pt x="5887" y="0"/>
                  </a:cubicBezTo>
                  <a:lnTo>
                    <a:pt x="5948" y="0"/>
                  </a:lnTo>
                  <a:cubicBezTo>
                    <a:pt x="6006" y="0"/>
                    <a:pt x="6034" y="39"/>
                    <a:pt x="6034" y="117"/>
                  </a:cubicBezTo>
                  <a:lnTo>
                    <a:pt x="6034" y="365"/>
                  </a:lnTo>
                  <a:lnTo>
                    <a:pt x="6406" y="365"/>
                  </a:lnTo>
                  <a:cubicBezTo>
                    <a:pt x="6465" y="365"/>
                    <a:pt x="6494" y="404"/>
                    <a:pt x="6494" y="482"/>
                  </a:cubicBezTo>
                  <a:lnTo>
                    <a:pt x="6494" y="513"/>
                  </a:lnTo>
                  <a:cubicBezTo>
                    <a:pt x="6494" y="592"/>
                    <a:pt x="6465" y="618"/>
                    <a:pt x="6406" y="618"/>
                  </a:cubicBezTo>
                  <a:lnTo>
                    <a:pt x="6034" y="618"/>
                  </a:lnTo>
                  <a:lnTo>
                    <a:pt x="6034" y="1678"/>
                  </a:lnTo>
                  <a:cubicBezTo>
                    <a:pt x="6034" y="1757"/>
                    <a:pt x="6006" y="1796"/>
                    <a:pt x="5948" y="1796"/>
                  </a:cubicBezTo>
                  <a:lnTo>
                    <a:pt x="5887" y="1796"/>
                  </a:lnTo>
                  <a:cubicBezTo>
                    <a:pt x="5829" y="1796"/>
                    <a:pt x="5800" y="1757"/>
                    <a:pt x="5800" y="1678"/>
                  </a:cubicBezTo>
                  <a:lnTo>
                    <a:pt x="5800" y="619"/>
                  </a:lnTo>
                  <a:lnTo>
                    <a:pt x="4760" y="621"/>
                  </a:lnTo>
                  <a:close/>
                  <a:moveTo>
                    <a:pt x="3874" y="956"/>
                  </a:moveTo>
                  <a:lnTo>
                    <a:pt x="3874" y="778"/>
                  </a:lnTo>
                  <a:cubicBezTo>
                    <a:pt x="3874" y="724"/>
                    <a:pt x="3829" y="682"/>
                    <a:pt x="3739" y="652"/>
                  </a:cubicBezTo>
                  <a:cubicBezTo>
                    <a:pt x="3676" y="631"/>
                    <a:pt x="3615" y="621"/>
                    <a:pt x="3557" y="621"/>
                  </a:cubicBezTo>
                  <a:lnTo>
                    <a:pt x="3217" y="621"/>
                  </a:lnTo>
                  <a:cubicBezTo>
                    <a:pt x="2981" y="621"/>
                    <a:pt x="2863" y="677"/>
                    <a:pt x="2863" y="790"/>
                  </a:cubicBezTo>
                  <a:lnTo>
                    <a:pt x="2863" y="956"/>
                  </a:lnTo>
                  <a:lnTo>
                    <a:pt x="3874" y="956"/>
                  </a:lnTo>
                  <a:close/>
                  <a:moveTo>
                    <a:pt x="4103" y="1100"/>
                  </a:moveTo>
                  <a:cubicBezTo>
                    <a:pt x="4103" y="1188"/>
                    <a:pt x="4080" y="1231"/>
                    <a:pt x="4037" y="1231"/>
                  </a:cubicBezTo>
                  <a:lnTo>
                    <a:pt x="2871" y="1231"/>
                  </a:lnTo>
                  <a:cubicBezTo>
                    <a:pt x="2871" y="1431"/>
                    <a:pt x="2972" y="1530"/>
                    <a:pt x="3175" y="1530"/>
                  </a:cubicBezTo>
                  <a:lnTo>
                    <a:pt x="3350" y="1530"/>
                  </a:lnTo>
                  <a:cubicBezTo>
                    <a:pt x="3408" y="1530"/>
                    <a:pt x="3437" y="1570"/>
                    <a:pt x="3437" y="1649"/>
                  </a:cubicBezTo>
                  <a:lnTo>
                    <a:pt x="3437" y="1678"/>
                  </a:lnTo>
                  <a:cubicBezTo>
                    <a:pt x="3437" y="1757"/>
                    <a:pt x="3408" y="1796"/>
                    <a:pt x="3350" y="1796"/>
                  </a:cubicBezTo>
                  <a:lnTo>
                    <a:pt x="3200" y="1796"/>
                  </a:lnTo>
                  <a:cubicBezTo>
                    <a:pt x="3050" y="1796"/>
                    <a:pt x="2928" y="1769"/>
                    <a:pt x="2833" y="1716"/>
                  </a:cubicBezTo>
                  <a:cubicBezTo>
                    <a:pt x="2697" y="1640"/>
                    <a:pt x="2629" y="1515"/>
                    <a:pt x="2629" y="1340"/>
                  </a:cubicBezTo>
                  <a:lnTo>
                    <a:pt x="2629" y="809"/>
                  </a:lnTo>
                  <a:cubicBezTo>
                    <a:pt x="2629" y="643"/>
                    <a:pt x="2696" y="520"/>
                    <a:pt x="2831" y="439"/>
                  </a:cubicBezTo>
                  <a:cubicBezTo>
                    <a:pt x="2928" y="381"/>
                    <a:pt x="3049" y="352"/>
                    <a:pt x="3191" y="352"/>
                  </a:cubicBezTo>
                  <a:lnTo>
                    <a:pt x="3629" y="352"/>
                  </a:lnTo>
                  <a:cubicBezTo>
                    <a:pt x="3748" y="352"/>
                    <a:pt x="3849" y="379"/>
                    <a:pt x="3934" y="434"/>
                  </a:cubicBezTo>
                  <a:cubicBezTo>
                    <a:pt x="4047" y="505"/>
                    <a:pt x="4103" y="611"/>
                    <a:pt x="4103" y="752"/>
                  </a:cubicBezTo>
                  <a:lnTo>
                    <a:pt x="4103" y="1100"/>
                  </a:lnTo>
                  <a:close/>
                  <a:moveTo>
                    <a:pt x="2556" y="504"/>
                  </a:moveTo>
                  <a:cubicBezTo>
                    <a:pt x="2556" y="582"/>
                    <a:pt x="2527" y="621"/>
                    <a:pt x="2468" y="621"/>
                  </a:cubicBezTo>
                  <a:lnTo>
                    <a:pt x="2360" y="621"/>
                  </a:lnTo>
                  <a:cubicBezTo>
                    <a:pt x="2185" y="621"/>
                    <a:pt x="2097" y="681"/>
                    <a:pt x="2097" y="801"/>
                  </a:cubicBezTo>
                  <a:lnTo>
                    <a:pt x="2097" y="1678"/>
                  </a:lnTo>
                  <a:cubicBezTo>
                    <a:pt x="2097" y="1757"/>
                    <a:pt x="2068" y="1796"/>
                    <a:pt x="2011" y="1796"/>
                  </a:cubicBezTo>
                  <a:lnTo>
                    <a:pt x="1946" y="1796"/>
                  </a:lnTo>
                  <a:cubicBezTo>
                    <a:pt x="1889" y="1796"/>
                    <a:pt x="1860" y="1756"/>
                    <a:pt x="1860" y="1676"/>
                  </a:cubicBezTo>
                  <a:lnTo>
                    <a:pt x="1863" y="801"/>
                  </a:lnTo>
                  <a:cubicBezTo>
                    <a:pt x="1864" y="639"/>
                    <a:pt x="1922" y="520"/>
                    <a:pt x="2039" y="442"/>
                  </a:cubicBezTo>
                  <a:cubicBezTo>
                    <a:pt x="2129" y="383"/>
                    <a:pt x="2240" y="354"/>
                    <a:pt x="2374" y="354"/>
                  </a:cubicBezTo>
                  <a:lnTo>
                    <a:pt x="2468" y="354"/>
                  </a:lnTo>
                  <a:cubicBezTo>
                    <a:pt x="2527" y="354"/>
                    <a:pt x="2556" y="393"/>
                    <a:pt x="2556" y="472"/>
                  </a:cubicBezTo>
                  <a:lnTo>
                    <a:pt x="2556" y="504"/>
                  </a:lnTo>
                  <a:close/>
                  <a:moveTo>
                    <a:pt x="9091" y="1678"/>
                  </a:moveTo>
                  <a:cubicBezTo>
                    <a:pt x="9091" y="1757"/>
                    <a:pt x="9062" y="1796"/>
                    <a:pt x="9003" y="1796"/>
                  </a:cubicBezTo>
                  <a:lnTo>
                    <a:pt x="8945" y="1796"/>
                  </a:lnTo>
                  <a:cubicBezTo>
                    <a:pt x="8887" y="1796"/>
                    <a:pt x="8858" y="1757"/>
                    <a:pt x="8858" y="1678"/>
                  </a:cubicBezTo>
                  <a:lnTo>
                    <a:pt x="8858" y="587"/>
                  </a:lnTo>
                  <a:cubicBezTo>
                    <a:pt x="8858" y="509"/>
                    <a:pt x="8887" y="470"/>
                    <a:pt x="8945" y="470"/>
                  </a:cubicBezTo>
                  <a:lnTo>
                    <a:pt x="9003" y="470"/>
                  </a:lnTo>
                  <a:cubicBezTo>
                    <a:pt x="9062" y="470"/>
                    <a:pt x="9091" y="509"/>
                    <a:pt x="9091" y="587"/>
                  </a:cubicBezTo>
                  <a:lnTo>
                    <a:pt x="9091" y="1678"/>
                  </a:lnTo>
                  <a:close/>
                  <a:moveTo>
                    <a:pt x="1119" y="264"/>
                  </a:moveTo>
                  <a:cubicBezTo>
                    <a:pt x="1219" y="264"/>
                    <a:pt x="1336" y="271"/>
                    <a:pt x="1385" y="297"/>
                  </a:cubicBezTo>
                  <a:cubicBezTo>
                    <a:pt x="1445" y="329"/>
                    <a:pt x="1477" y="400"/>
                    <a:pt x="1481" y="479"/>
                  </a:cubicBezTo>
                  <a:lnTo>
                    <a:pt x="1482" y="767"/>
                  </a:lnTo>
                  <a:cubicBezTo>
                    <a:pt x="1482" y="856"/>
                    <a:pt x="1449" y="899"/>
                    <a:pt x="1385" y="933"/>
                  </a:cubicBezTo>
                  <a:cubicBezTo>
                    <a:pt x="1336" y="959"/>
                    <a:pt x="1219" y="966"/>
                    <a:pt x="1119" y="966"/>
                  </a:cubicBezTo>
                  <a:lnTo>
                    <a:pt x="247" y="966"/>
                  </a:lnTo>
                  <a:lnTo>
                    <a:pt x="247" y="264"/>
                  </a:lnTo>
                  <a:cubicBezTo>
                    <a:pt x="538" y="264"/>
                    <a:pt x="828" y="264"/>
                    <a:pt x="1119" y="264"/>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10" name="Freeform 6"/>
            <p:cNvSpPr>
              <a:spLocks/>
            </p:cNvSpPr>
            <p:nvPr userDrawn="1"/>
          </p:nvSpPr>
          <p:spPr bwMode="auto">
            <a:xfrm>
              <a:off x="9330531" y="-1035244"/>
              <a:ext cx="104775" cy="92075"/>
            </a:xfrm>
            <a:custGeom>
              <a:avLst/>
              <a:gdLst>
                <a:gd name="T0" fmla="*/ 126 w 289"/>
                <a:gd name="T1" fmla="*/ 0 h 252"/>
                <a:gd name="T2" fmla="*/ 163 w 289"/>
                <a:gd name="T3" fmla="*/ 0 h 252"/>
                <a:gd name="T4" fmla="*/ 289 w 289"/>
                <a:gd name="T5" fmla="*/ 126 h 252"/>
                <a:gd name="T6" fmla="*/ 289 w 289"/>
                <a:gd name="T7" fmla="*/ 126 h 252"/>
                <a:gd name="T8" fmla="*/ 163 w 289"/>
                <a:gd name="T9" fmla="*/ 252 h 252"/>
                <a:gd name="T10" fmla="*/ 126 w 289"/>
                <a:gd name="T11" fmla="*/ 252 h 252"/>
                <a:gd name="T12" fmla="*/ 0 w 289"/>
                <a:gd name="T13" fmla="*/ 126 h 252"/>
                <a:gd name="T14" fmla="*/ 0 w 289"/>
                <a:gd name="T15" fmla="*/ 126 h 252"/>
                <a:gd name="T16" fmla="*/ 126 w 28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252">
                  <a:moveTo>
                    <a:pt x="126" y="0"/>
                  </a:moveTo>
                  <a:lnTo>
                    <a:pt x="163" y="0"/>
                  </a:lnTo>
                  <a:cubicBezTo>
                    <a:pt x="233" y="0"/>
                    <a:pt x="289" y="56"/>
                    <a:pt x="289" y="126"/>
                  </a:cubicBezTo>
                  <a:lnTo>
                    <a:pt x="289" y="126"/>
                  </a:lnTo>
                  <a:cubicBezTo>
                    <a:pt x="289" y="195"/>
                    <a:pt x="233" y="252"/>
                    <a:pt x="163" y="252"/>
                  </a:cubicBezTo>
                  <a:lnTo>
                    <a:pt x="126" y="252"/>
                  </a:lnTo>
                  <a:cubicBezTo>
                    <a:pt x="56" y="252"/>
                    <a:pt x="0" y="195"/>
                    <a:pt x="0" y="126"/>
                  </a:cubicBezTo>
                  <a:lnTo>
                    <a:pt x="0" y="126"/>
                  </a:lnTo>
                  <a:cubicBezTo>
                    <a:pt x="0" y="56"/>
                    <a:pt x="56" y="0"/>
                    <a:pt x="126" y="0"/>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11" name="Freeform 7"/>
            <p:cNvSpPr>
              <a:spLocks/>
            </p:cNvSpPr>
            <p:nvPr userDrawn="1"/>
          </p:nvSpPr>
          <p:spPr bwMode="auto">
            <a:xfrm>
              <a:off x="10114756" y="-1035244"/>
              <a:ext cx="104775" cy="92075"/>
            </a:xfrm>
            <a:custGeom>
              <a:avLst/>
              <a:gdLst>
                <a:gd name="T0" fmla="*/ 126 w 290"/>
                <a:gd name="T1" fmla="*/ 0 h 252"/>
                <a:gd name="T2" fmla="*/ 164 w 290"/>
                <a:gd name="T3" fmla="*/ 0 h 252"/>
                <a:gd name="T4" fmla="*/ 290 w 290"/>
                <a:gd name="T5" fmla="*/ 126 h 252"/>
                <a:gd name="T6" fmla="*/ 290 w 290"/>
                <a:gd name="T7" fmla="*/ 126 h 252"/>
                <a:gd name="T8" fmla="*/ 164 w 290"/>
                <a:gd name="T9" fmla="*/ 252 h 252"/>
                <a:gd name="T10" fmla="*/ 126 w 290"/>
                <a:gd name="T11" fmla="*/ 252 h 252"/>
                <a:gd name="T12" fmla="*/ 0 w 290"/>
                <a:gd name="T13" fmla="*/ 126 h 252"/>
                <a:gd name="T14" fmla="*/ 0 w 290"/>
                <a:gd name="T15" fmla="*/ 126 h 252"/>
                <a:gd name="T16" fmla="*/ 126 w 290"/>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252">
                  <a:moveTo>
                    <a:pt x="126" y="0"/>
                  </a:moveTo>
                  <a:lnTo>
                    <a:pt x="164" y="0"/>
                  </a:lnTo>
                  <a:cubicBezTo>
                    <a:pt x="234" y="0"/>
                    <a:pt x="290" y="56"/>
                    <a:pt x="290" y="126"/>
                  </a:cubicBezTo>
                  <a:lnTo>
                    <a:pt x="290" y="126"/>
                  </a:lnTo>
                  <a:cubicBezTo>
                    <a:pt x="290" y="195"/>
                    <a:pt x="234" y="252"/>
                    <a:pt x="164" y="252"/>
                  </a:cubicBezTo>
                  <a:lnTo>
                    <a:pt x="126" y="252"/>
                  </a:lnTo>
                  <a:cubicBezTo>
                    <a:pt x="57" y="252"/>
                    <a:pt x="0" y="195"/>
                    <a:pt x="0" y="126"/>
                  </a:cubicBezTo>
                  <a:lnTo>
                    <a:pt x="0" y="126"/>
                  </a:lnTo>
                  <a:cubicBezTo>
                    <a:pt x="0" y="56"/>
                    <a:pt x="57" y="0"/>
                    <a:pt x="126" y="0"/>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grpSp>
      <p:sp>
        <p:nvSpPr>
          <p:cNvPr id="21" name="Parallelogram 20"/>
          <p:cNvSpPr/>
          <p:nvPr userDrawn="1"/>
        </p:nvSpPr>
        <p:spPr>
          <a:xfrm>
            <a:off x="10516594" y="5122896"/>
            <a:ext cx="914757" cy="1383712"/>
          </a:xfrm>
          <a:prstGeom prst="parallelogram">
            <a:avLst>
              <a:gd name="adj" fmla="val 34882"/>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2" name="Parallelogram 21"/>
          <p:cNvSpPr/>
          <p:nvPr userDrawn="1"/>
        </p:nvSpPr>
        <p:spPr>
          <a:xfrm>
            <a:off x="11061809" y="5975400"/>
            <a:ext cx="1807949" cy="1165673"/>
          </a:xfrm>
          <a:prstGeom prst="parallelogram">
            <a:avLst>
              <a:gd name="adj" fmla="val 23861"/>
            </a:avLst>
          </a:prstGeom>
          <a:solidFill>
            <a:srgbClr val="D9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3" name="Parallelogram 22"/>
          <p:cNvSpPr/>
          <p:nvPr userDrawn="1"/>
        </p:nvSpPr>
        <p:spPr>
          <a:xfrm>
            <a:off x="226308" y="76200"/>
            <a:ext cx="427550" cy="1383712"/>
          </a:xfrm>
          <a:prstGeom prst="parallelogram">
            <a:avLst>
              <a:gd name="adj" fmla="val 77028"/>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5" name="Parallelogram 24"/>
          <p:cNvSpPr/>
          <p:nvPr userDrawn="1"/>
        </p:nvSpPr>
        <p:spPr>
          <a:xfrm>
            <a:off x="2499300" y="3256064"/>
            <a:ext cx="1314023" cy="5438671"/>
          </a:xfrm>
          <a:prstGeom prst="parallelogram">
            <a:avLst>
              <a:gd name="adj" fmla="val 93522"/>
            </a:avLst>
          </a:prstGeom>
          <a:solidFill>
            <a:srgbClr val="D9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3" name="Content Placeholder 2"/>
          <p:cNvSpPr>
            <a:spLocks noGrp="1"/>
          </p:cNvSpPr>
          <p:nvPr>
            <p:ph idx="1"/>
          </p:nvPr>
        </p:nvSpPr>
        <p:spPr>
          <a:xfrm>
            <a:off x="608367" y="1092448"/>
            <a:ext cx="10977091" cy="5079752"/>
          </a:xfrm>
        </p:spPr>
        <p:txBody>
          <a:bodyPr/>
          <a:lstStyle>
            <a:lvl1pPr marL="0" indent="0">
              <a:buNone/>
              <a:defRPr sz="2800">
                <a:latin typeface="Segoe UI" panose="020B0502040204020203" pitchFamily="34" charset="0"/>
                <a:ea typeface="Segoe UI" panose="020B0502040204020203" pitchFamily="34" charset="0"/>
                <a:cs typeface="Segoe UI" panose="020B0502040204020203" pitchFamily="34" charset="0"/>
              </a:defRPr>
            </a:lvl1pPr>
            <a:lvl2pPr marL="742950" indent="-285750">
              <a:buFont typeface="Wingdings" pitchFamily="2" charset="2"/>
              <a:buChar char="q"/>
              <a:defRPr sz="2400">
                <a:latin typeface="Segoe UI" panose="020B0502040204020203" pitchFamily="34" charset="0"/>
                <a:ea typeface="Segoe UI" panose="020B0502040204020203" pitchFamily="34" charset="0"/>
                <a:cs typeface="Segoe UI" panose="020B0502040204020203" pitchFamily="34" charset="0"/>
              </a:defRPr>
            </a:lvl2pPr>
            <a:lvl3pPr marL="1143000" indent="-228600">
              <a:buFont typeface="Wingdings" pitchFamily="2" charset="2"/>
              <a:buChar char="q"/>
              <a:defRPr sz="2000">
                <a:latin typeface="Segoe UI" panose="020B0502040204020203" pitchFamily="34" charset="0"/>
                <a:ea typeface="Segoe UI" panose="020B0502040204020203" pitchFamily="34" charset="0"/>
                <a:cs typeface="Segoe UI" panose="020B0502040204020203" pitchFamily="34" charset="0"/>
              </a:defRPr>
            </a:lvl3pPr>
            <a:lvl4pPr marL="1600200" indent="-228600">
              <a:buFont typeface="Wingdings" pitchFamily="2" charset="2"/>
              <a:buChar char="q"/>
              <a:defRPr sz="1800">
                <a:latin typeface="Segoe UI" panose="020B0502040204020203" pitchFamily="34" charset="0"/>
                <a:ea typeface="Segoe UI" panose="020B0502040204020203" pitchFamily="34" charset="0"/>
                <a:cs typeface="Segoe UI" panose="020B0502040204020203" pitchFamily="34" charset="0"/>
              </a:defRPr>
            </a:lvl4pPr>
            <a:lvl5pPr marL="2057400" indent="-228600">
              <a:buFont typeface="Wingdings" pitchFamily="2" charset="2"/>
              <a:buChar char="q"/>
              <a:defRPr sz="1800">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07459" y="76200"/>
            <a:ext cx="9047311" cy="859442"/>
          </a:xfrm>
        </p:spPr>
        <p:txBody>
          <a:bodyPr>
            <a:normAutofit/>
            <a:scene3d>
              <a:camera prst="orthographicFront"/>
              <a:lightRig rig="threePt" dir="t"/>
            </a:scene3d>
            <a:sp3d extrusionH="38100" prstMaterial="metal">
              <a:bevelT w="38100" h="19050"/>
            </a:sp3d>
          </a:bodyPr>
          <a:lstStyle>
            <a:lvl1pPr algn="l" defTabSz="914400" rtl="0" eaLnBrk="1" latinLnBrk="0" hangingPunct="1">
              <a:spcBef>
                <a:spcPct val="0"/>
              </a:spcBef>
              <a:buNone/>
              <a:defRPr lang="en-US" sz="3200" b="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43876652"/>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50"/>
                                        <p:tgtEl>
                                          <p:spTgt spid="4"/>
                                        </p:tgtEl>
                                      </p:cBhvr>
                                    </p:animEffect>
                                  </p:childTnLst>
                                </p:cTn>
                              </p:par>
                            </p:childTnLst>
                          </p:cTn>
                        </p:par>
                        <p:par>
                          <p:cTn id="8" fill="hold">
                            <p:stCondLst>
                              <p:cond delay="250"/>
                            </p:stCondLst>
                            <p:childTnLst>
                              <p:par>
                                <p:cTn id="9" presetID="2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Lst>
  </p:timing>
  <p:extLst mod="1">
    <p:ext uri="{DCECCB84-F9BA-43D5-87BE-67443E8EF086}">
      <p15:sldGuideLst xmlns:p15="http://schemas.microsoft.com/office/powerpoint/2012/main">
        <p15:guide id="4294967295" orient="horz" pos="2160">
          <p15:clr>
            <a:srgbClr val="FBAE40"/>
          </p15:clr>
        </p15:guide>
        <p15:guide id="4294967295" pos="383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6" name="Parallelogram 25"/>
          <p:cNvSpPr/>
          <p:nvPr userDrawn="1"/>
        </p:nvSpPr>
        <p:spPr>
          <a:xfrm>
            <a:off x="9384438" y="-230031"/>
            <a:ext cx="3557440" cy="1165673"/>
          </a:xfrm>
          <a:prstGeom prst="parallelogram">
            <a:avLst>
              <a:gd name="adj" fmla="val 21916"/>
            </a:avLst>
          </a:prstGeom>
          <a:solidFill>
            <a:srgbClr val="D9DBD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4" name="Parallelogram 3"/>
          <p:cNvSpPr/>
          <p:nvPr userDrawn="1"/>
        </p:nvSpPr>
        <p:spPr>
          <a:xfrm>
            <a:off x="518933" y="-432172"/>
            <a:ext cx="914757" cy="1383712"/>
          </a:xfrm>
          <a:prstGeom prst="parallelogram">
            <a:avLst>
              <a:gd name="adj" fmla="val 34882"/>
            </a:avLst>
          </a:prstGeom>
          <a:solidFill>
            <a:srgbClr val="D9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6" name="Rectangle 5"/>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grpSp>
        <p:nvGrpSpPr>
          <p:cNvPr id="12" name="Group 11"/>
          <p:cNvGrpSpPr/>
          <p:nvPr userDrawn="1"/>
        </p:nvGrpSpPr>
        <p:grpSpPr>
          <a:xfrm>
            <a:off x="9945171" y="314454"/>
            <a:ext cx="1889927" cy="382934"/>
            <a:chOff x="6931819" y="-1054294"/>
            <a:chExt cx="3884612" cy="787400"/>
          </a:xfrm>
          <a:solidFill>
            <a:schemeClr val="tx1"/>
          </a:solidFill>
          <a:effectLst/>
        </p:grpSpPr>
        <p:sp>
          <p:nvSpPr>
            <p:cNvPr id="9" name="Freeform 5"/>
            <p:cNvSpPr>
              <a:spLocks noEditPoints="1"/>
            </p:cNvSpPr>
            <p:nvPr userDrawn="1"/>
          </p:nvSpPr>
          <p:spPr bwMode="auto">
            <a:xfrm>
              <a:off x="6931819" y="-1054294"/>
              <a:ext cx="3884612" cy="787400"/>
            </a:xfrm>
            <a:custGeom>
              <a:avLst/>
              <a:gdLst>
                <a:gd name="T0" fmla="*/ 1104 w 10776"/>
                <a:gd name="T1" fmla="*/ 0 h 2155"/>
                <a:gd name="T2" fmla="*/ 0 w 10776"/>
                <a:gd name="T3" fmla="*/ 1678 h 2155"/>
                <a:gd name="T4" fmla="*/ 247 w 10776"/>
                <a:gd name="T5" fmla="*/ 1678 h 2155"/>
                <a:gd name="T6" fmla="*/ 1524 w 10776"/>
                <a:gd name="T7" fmla="*/ 1147 h 2155"/>
                <a:gd name="T8" fmla="*/ 10537 w 10776"/>
                <a:gd name="T9" fmla="*/ 1349 h 2155"/>
                <a:gd name="T10" fmla="*/ 9868 w 10776"/>
                <a:gd name="T11" fmla="*/ 621 h 2155"/>
                <a:gd name="T12" fmla="*/ 9556 w 10776"/>
                <a:gd name="T13" fmla="*/ 1349 h 2155"/>
                <a:gd name="T14" fmla="*/ 10250 w 10776"/>
                <a:gd name="T15" fmla="*/ 1530 h 2155"/>
                <a:gd name="T16" fmla="*/ 10776 w 10776"/>
                <a:gd name="T17" fmla="*/ 1349 h 2155"/>
                <a:gd name="T18" fmla="*/ 9866 w 10776"/>
                <a:gd name="T19" fmla="*/ 1796 h 2155"/>
                <a:gd name="T20" fmla="*/ 9322 w 10776"/>
                <a:gd name="T21" fmla="*/ 817 h 2155"/>
                <a:gd name="T22" fmla="*/ 10256 w 10776"/>
                <a:gd name="T23" fmla="*/ 354 h 2155"/>
                <a:gd name="T24" fmla="*/ 8383 w 10776"/>
                <a:gd name="T25" fmla="*/ 1520 h 2155"/>
                <a:gd name="T26" fmla="*/ 8057 w 10776"/>
                <a:gd name="T27" fmla="*/ 620 h 2155"/>
                <a:gd name="T28" fmla="*/ 7381 w 10776"/>
                <a:gd name="T29" fmla="*/ 797 h 2155"/>
                <a:gd name="T30" fmla="*/ 8383 w 10776"/>
                <a:gd name="T31" fmla="*/ 1520 h 2155"/>
                <a:gd name="T32" fmla="*/ 8006 w 10776"/>
                <a:gd name="T33" fmla="*/ 2155 h 2155"/>
                <a:gd name="T34" fmla="*/ 7820 w 10776"/>
                <a:gd name="T35" fmla="*/ 2006 h 2155"/>
                <a:gd name="T36" fmla="*/ 8272 w 10776"/>
                <a:gd name="T37" fmla="*/ 1861 h 2155"/>
                <a:gd name="T38" fmla="*/ 7361 w 10776"/>
                <a:gd name="T39" fmla="*/ 1708 h 2155"/>
                <a:gd name="T40" fmla="*/ 7320 w 10776"/>
                <a:gd name="T41" fmla="*/ 455 h 2155"/>
                <a:gd name="T42" fmla="*/ 8398 w 10776"/>
                <a:gd name="T43" fmla="*/ 437 h 2155"/>
                <a:gd name="T44" fmla="*/ 6916 w 10776"/>
                <a:gd name="T45" fmla="*/ 1678 h 2155"/>
                <a:gd name="T46" fmla="*/ 6683 w 10776"/>
                <a:gd name="T47" fmla="*/ 1678 h 2155"/>
                <a:gd name="T48" fmla="*/ 6828 w 10776"/>
                <a:gd name="T49" fmla="*/ 470 h 2155"/>
                <a:gd name="T50" fmla="*/ 4760 w 10776"/>
                <a:gd name="T51" fmla="*/ 621 h 2155"/>
                <a:gd name="T52" fmla="*/ 4484 w 10776"/>
                <a:gd name="T53" fmla="*/ 800 h 2155"/>
                <a:gd name="T54" fmla="*/ 5165 w 10776"/>
                <a:gd name="T55" fmla="*/ 928 h 2155"/>
                <a:gd name="T56" fmla="*/ 5135 w 10776"/>
                <a:gd name="T57" fmla="*/ 1796 h 2155"/>
                <a:gd name="T58" fmla="*/ 4255 w 10776"/>
                <a:gd name="T59" fmla="*/ 1649 h 2155"/>
                <a:gd name="T60" fmla="*/ 5356 w 10776"/>
                <a:gd name="T61" fmla="*/ 1384 h 2155"/>
                <a:gd name="T62" fmla="*/ 4774 w 10776"/>
                <a:gd name="T63" fmla="*/ 1199 h 2155"/>
                <a:gd name="T64" fmla="*/ 4249 w 10776"/>
                <a:gd name="T65" fmla="*/ 724 h 2155"/>
                <a:gd name="T66" fmla="*/ 5800 w 10776"/>
                <a:gd name="T67" fmla="*/ 117 h 2155"/>
                <a:gd name="T68" fmla="*/ 6034 w 10776"/>
                <a:gd name="T69" fmla="*/ 117 h 2155"/>
                <a:gd name="T70" fmla="*/ 6494 w 10776"/>
                <a:gd name="T71" fmla="*/ 482 h 2155"/>
                <a:gd name="T72" fmla="*/ 6034 w 10776"/>
                <a:gd name="T73" fmla="*/ 618 h 2155"/>
                <a:gd name="T74" fmla="*/ 5887 w 10776"/>
                <a:gd name="T75" fmla="*/ 1796 h 2155"/>
                <a:gd name="T76" fmla="*/ 4760 w 10776"/>
                <a:gd name="T77" fmla="*/ 621 h 2155"/>
                <a:gd name="T78" fmla="*/ 3739 w 10776"/>
                <a:gd name="T79" fmla="*/ 652 h 2155"/>
                <a:gd name="T80" fmla="*/ 2863 w 10776"/>
                <a:gd name="T81" fmla="*/ 790 h 2155"/>
                <a:gd name="T82" fmla="*/ 4103 w 10776"/>
                <a:gd name="T83" fmla="*/ 1100 h 2155"/>
                <a:gd name="T84" fmla="*/ 3175 w 10776"/>
                <a:gd name="T85" fmla="*/ 1530 h 2155"/>
                <a:gd name="T86" fmla="*/ 3437 w 10776"/>
                <a:gd name="T87" fmla="*/ 1678 h 2155"/>
                <a:gd name="T88" fmla="*/ 2833 w 10776"/>
                <a:gd name="T89" fmla="*/ 1716 h 2155"/>
                <a:gd name="T90" fmla="*/ 2831 w 10776"/>
                <a:gd name="T91" fmla="*/ 439 h 2155"/>
                <a:gd name="T92" fmla="*/ 3934 w 10776"/>
                <a:gd name="T93" fmla="*/ 434 h 2155"/>
                <a:gd name="T94" fmla="*/ 2556 w 10776"/>
                <a:gd name="T95" fmla="*/ 504 h 2155"/>
                <a:gd name="T96" fmla="*/ 2097 w 10776"/>
                <a:gd name="T97" fmla="*/ 801 h 2155"/>
                <a:gd name="T98" fmla="*/ 1946 w 10776"/>
                <a:gd name="T99" fmla="*/ 1796 h 2155"/>
                <a:gd name="T100" fmla="*/ 2039 w 10776"/>
                <a:gd name="T101" fmla="*/ 442 h 2155"/>
                <a:gd name="T102" fmla="*/ 2556 w 10776"/>
                <a:gd name="T103" fmla="*/ 472 h 2155"/>
                <a:gd name="T104" fmla="*/ 9003 w 10776"/>
                <a:gd name="T105" fmla="*/ 1796 h 2155"/>
                <a:gd name="T106" fmla="*/ 8858 w 10776"/>
                <a:gd name="T107" fmla="*/ 587 h 2155"/>
                <a:gd name="T108" fmla="*/ 9091 w 10776"/>
                <a:gd name="T109" fmla="*/ 587 h 2155"/>
                <a:gd name="T110" fmla="*/ 1385 w 10776"/>
                <a:gd name="T111" fmla="*/ 297 h 2155"/>
                <a:gd name="T112" fmla="*/ 1385 w 10776"/>
                <a:gd name="T113" fmla="*/ 933 h 2155"/>
                <a:gd name="T114" fmla="*/ 247 w 10776"/>
                <a:gd name="T115" fmla="*/ 264 h 2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76" h="2155">
                  <a:moveTo>
                    <a:pt x="1727" y="485"/>
                  </a:moveTo>
                  <a:cubicBezTo>
                    <a:pt x="1727" y="303"/>
                    <a:pt x="1660" y="167"/>
                    <a:pt x="1524" y="84"/>
                  </a:cubicBezTo>
                  <a:cubicBezTo>
                    <a:pt x="1426" y="25"/>
                    <a:pt x="1258" y="0"/>
                    <a:pt x="1104" y="0"/>
                  </a:cubicBezTo>
                  <a:lnTo>
                    <a:pt x="86" y="0"/>
                  </a:lnTo>
                  <a:cubicBezTo>
                    <a:pt x="29" y="0"/>
                    <a:pt x="0" y="39"/>
                    <a:pt x="0" y="117"/>
                  </a:cubicBezTo>
                  <a:lnTo>
                    <a:pt x="0" y="1678"/>
                  </a:lnTo>
                  <a:cubicBezTo>
                    <a:pt x="0" y="1757"/>
                    <a:pt x="29" y="1796"/>
                    <a:pt x="86" y="1796"/>
                  </a:cubicBezTo>
                  <a:lnTo>
                    <a:pt x="160" y="1796"/>
                  </a:lnTo>
                  <a:cubicBezTo>
                    <a:pt x="218" y="1796"/>
                    <a:pt x="247" y="1757"/>
                    <a:pt x="247" y="1678"/>
                  </a:cubicBezTo>
                  <a:lnTo>
                    <a:pt x="247" y="1231"/>
                  </a:lnTo>
                  <a:lnTo>
                    <a:pt x="1104" y="1231"/>
                  </a:lnTo>
                  <a:cubicBezTo>
                    <a:pt x="1258" y="1231"/>
                    <a:pt x="1426" y="1207"/>
                    <a:pt x="1524" y="1147"/>
                  </a:cubicBezTo>
                  <a:cubicBezTo>
                    <a:pt x="1660" y="1065"/>
                    <a:pt x="1727" y="961"/>
                    <a:pt x="1727" y="779"/>
                  </a:cubicBezTo>
                  <a:lnTo>
                    <a:pt x="1727" y="485"/>
                  </a:lnTo>
                  <a:close/>
                  <a:moveTo>
                    <a:pt x="10537" y="1349"/>
                  </a:moveTo>
                  <a:lnTo>
                    <a:pt x="10537" y="793"/>
                  </a:lnTo>
                  <a:cubicBezTo>
                    <a:pt x="10537" y="678"/>
                    <a:pt x="10441" y="621"/>
                    <a:pt x="10249" y="621"/>
                  </a:cubicBezTo>
                  <a:lnTo>
                    <a:pt x="9868" y="621"/>
                  </a:lnTo>
                  <a:cubicBezTo>
                    <a:pt x="9799" y="621"/>
                    <a:pt x="9736" y="632"/>
                    <a:pt x="9681" y="655"/>
                  </a:cubicBezTo>
                  <a:cubicBezTo>
                    <a:pt x="9598" y="690"/>
                    <a:pt x="9556" y="744"/>
                    <a:pt x="9556" y="817"/>
                  </a:cubicBezTo>
                  <a:lnTo>
                    <a:pt x="9556" y="1349"/>
                  </a:lnTo>
                  <a:cubicBezTo>
                    <a:pt x="9556" y="1419"/>
                    <a:pt x="9598" y="1470"/>
                    <a:pt x="9683" y="1500"/>
                  </a:cubicBezTo>
                  <a:cubicBezTo>
                    <a:pt x="9738" y="1520"/>
                    <a:pt x="9800" y="1530"/>
                    <a:pt x="9869" y="1530"/>
                  </a:cubicBezTo>
                  <a:lnTo>
                    <a:pt x="10250" y="1530"/>
                  </a:lnTo>
                  <a:cubicBezTo>
                    <a:pt x="10311" y="1530"/>
                    <a:pt x="10368" y="1519"/>
                    <a:pt x="10423" y="1496"/>
                  </a:cubicBezTo>
                  <a:cubicBezTo>
                    <a:pt x="10499" y="1463"/>
                    <a:pt x="10537" y="1415"/>
                    <a:pt x="10537" y="1349"/>
                  </a:cubicBezTo>
                  <a:close/>
                  <a:moveTo>
                    <a:pt x="10776" y="1349"/>
                  </a:moveTo>
                  <a:cubicBezTo>
                    <a:pt x="10776" y="1515"/>
                    <a:pt x="10713" y="1638"/>
                    <a:pt x="10589" y="1716"/>
                  </a:cubicBezTo>
                  <a:cubicBezTo>
                    <a:pt x="10503" y="1769"/>
                    <a:pt x="10392" y="1796"/>
                    <a:pt x="10256" y="1796"/>
                  </a:cubicBezTo>
                  <a:lnTo>
                    <a:pt x="9866" y="1796"/>
                  </a:lnTo>
                  <a:cubicBezTo>
                    <a:pt x="9614" y="1796"/>
                    <a:pt x="9448" y="1712"/>
                    <a:pt x="9366" y="1543"/>
                  </a:cubicBezTo>
                  <a:cubicBezTo>
                    <a:pt x="9337" y="1482"/>
                    <a:pt x="9322" y="1418"/>
                    <a:pt x="9322" y="1349"/>
                  </a:cubicBezTo>
                  <a:lnTo>
                    <a:pt x="9322" y="817"/>
                  </a:lnTo>
                  <a:cubicBezTo>
                    <a:pt x="9322" y="700"/>
                    <a:pt x="9362" y="598"/>
                    <a:pt x="9443" y="512"/>
                  </a:cubicBezTo>
                  <a:cubicBezTo>
                    <a:pt x="9542" y="406"/>
                    <a:pt x="9683" y="354"/>
                    <a:pt x="9865" y="354"/>
                  </a:cubicBezTo>
                  <a:lnTo>
                    <a:pt x="10256" y="354"/>
                  </a:lnTo>
                  <a:cubicBezTo>
                    <a:pt x="10603" y="354"/>
                    <a:pt x="10776" y="507"/>
                    <a:pt x="10776" y="814"/>
                  </a:cubicBezTo>
                  <a:lnTo>
                    <a:pt x="10776" y="1349"/>
                  </a:lnTo>
                  <a:close/>
                  <a:moveTo>
                    <a:pt x="8383" y="1520"/>
                  </a:moveTo>
                  <a:lnTo>
                    <a:pt x="8383" y="820"/>
                  </a:lnTo>
                  <a:cubicBezTo>
                    <a:pt x="8383" y="747"/>
                    <a:pt x="8339" y="693"/>
                    <a:pt x="8251" y="657"/>
                  </a:cubicBezTo>
                  <a:cubicBezTo>
                    <a:pt x="8190" y="632"/>
                    <a:pt x="8125" y="620"/>
                    <a:pt x="8057" y="620"/>
                  </a:cubicBezTo>
                  <a:lnTo>
                    <a:pt x="7686" y="620"/>
                  </a:lnTo>
                  <a:cubicBezTo>
                    <a:pt x="7600" y="620"/>
                    <a:pt x="7537" y="626"/>
                    <a:pt x="7498" y="638"/>
                  </a:cubicBezTo>
                  <a:cubicBezTo>
                    <a:pt x="7420" y="663"/>
                    <a:pt x="7381" y="716"/>
                    <a:pt x="7381" y="797"/>
                  </a:cubicBezTo>
                  <a:lnTo>
                    <a:pt x="7381" y="1335"/>
                  </a:lnTo>
                  <a:cubicBezTo>
                    <a:pt x="7381" y="1458"/>
                    <a:pt x="7497" y="1520"/>
                    <a:pt x="7730" y="1520"/>
                  </a:cubicBezTo>
                  <a:lnTo>
                    <a:pt x="8383" y="1520"/>
                  </a:lnTo>
                  <a:close/>
                  <a:moveTo>
                    <a:pt x="8620" y="1749"/>
                  </a:moveTo>
                  <a:cubicBezTo>
                    <a:pt x="8620" y="1915"/>
                    <a:pt x="8544" y="2004"/>
                    <a:pt x="8389" y="2081"/>
                  </a:cubicBezTo>
                  <a:cubicBezTo>
                    <a:pt x="8281" y="2135"/>
                    <a:pt x="8152" y="2155"/>
                    <a:pt x="8006" y="2155"/>
                  </a:cubicBezTo>
                  <a:lnTo>
                    <a:pt x="7907" y="2155"/>
                  </a:lnTo>
                  <a:cubicBezTo>
                    <a:pt x="7849" y="2155"/>
                    <a:pt x="7820" y="2116"/>
                    <a:pt x="7820" y="2038"/>
                  </a:cubicBezTo>
                  <a:lnTo>
                    <a:pt x="7820" y="2006"/>
                  </a:lnTo>
                  <a:cubicBezTo>
                    <a:pt x="7820" y="1928"/>
                    <a:pt x="7849" y="1889"/>
                    <a:pt x="7907" y="1889"/>
                  </a:cubicBezTo>
                  <a:lnTo>
                    <a:pt x="8078" y="1889"/>
                  </a:lnTo>
                  <a:cubicBezTo>
                    <a:pt x="8119" y="1889"/>
                    <a:pt x="8217" y="1881"/>
                    <a:pt x="8272" y="1861"/>
                  </a:cubicBezTo>
                  <a:cubicBezTo>
                    <a:pt x="8328" y="1840"/>
                    <a:pt x="8379" y="1816"/>
                    <a:pt x="8379" y="1785"/>
                  </a:cubicBezTo>
                  <a:lnTo>
                    <a:pt x="7735" y="1785"/>
                  </a:lnTo>
                  <a:cubicBezTo>
                    <a:pt x="7585" y="1785"/>
                    <a:pt x="7460" y="1759"/>
                    <a:pt x="7361" y="1708"/>
                  </a:cubicBezTo>
                  <a:cubicBezTo>
                    <a:pt x="7218" y="1633"/>
                    <a:pt x="7147" y="1510"/>
                    <a:pt x="7147" y="1339"/>
                  </a:cubicBezTo>
                  <a:lnTo>
                    <a:pt x="7147" y="804"/>
                  </a:lnTo>
                  <a:cubicBezTo>
                    <a:pt x="7147" y="652"/>
                    <a:pt x="7205" y="536"/>
                    <a:pt x="7320" y="455"/>
                  </a:cubicBezTo>
                  <a:cubicBezTo>
                    <a:pt x="7417" y="387"/>
                    <a:pt x="7534" y="354"/>
                    <a:pt x="7673" y="354"/>
                  </a:cubicBezTo>
                  <a:lnTo>
                    <a:pt x="8018" y="354"/>
                  </a:lnTo>
                  <a:cubicBezTo>
                    <a:pt x="8166" y="354"/>
                    <a:pt x="8293" y="381"/>
                    <a:pt x="8398" y="437"/>
                  </a:cubicBezTo>
                  <a:cubicBezTo>
                    <a:pt x="8546" y="515"/>
                    <a:pt x="8620" y="638"/>
                    <a:pt x="8620" y="807"/>
                  </a:cubicBezTo>
                  <a:lnTo>
                    <a:pt x="8620" y="1749"/>
                  </a:lnTo>
                  <a:close/>
                  <a:moveTo>
                    <a:pt x="6916" y="1678"/>
                  </a:moveTo>
                  <a:cubicBezTo>
                    <a:pt x="6916" y="1757"/>
                    <a:pt x="6887" y="1796"/>
                    <a:pt x="6828" y="1796"/>
                  </a:cubicBezTo>
                  <a:lnTo>
                    <a:pt x="6770" y="1796"/>
                  </a:lnTo>
                  <a:cubicBezTo>
                    <a:pt x="6712" y="1796"/>
                    <a:pt x="6683" y="1757"/>
                    <a:pt x="6683" y="1678"/>
                  </a:cubicBezTo>
                  <a:lnTo>
                    <a:pt x="6683" y="587"/>
                  </a:lnTo>
                  <a:cubicBezTo>
                    <a:pt x="6683" y="509"/>
                    <a:pt x="6712" y="470"/>
                    <a:pt x="6770" y="470"/>
                  </a:cubicBezTo>
                  <a:lnTo>
                    <a:pt x="6828" y="470"/>
                  </a:lnTo>
                  <a:cubicBezTo>
                    <a:pt x="6887" y="470"/>
                    <a:pt x="6916" y="509"/>
                    <a:pt x="6916" y="587"/>
                  </a:cubicBezTo>
                  <a:lnTo>
                    <a:pt x="6916" y="1678"/>
                  </a:lnTo>
                  <a:close/>
                  <a:moveTo>
                    <a:pt x="4760" y="621"/>
                  </a:moveTo>
                  <a:cubicBezTo>
                    <a:pt x="4671" y="621"/>
                    <a:pt x="4618" y="623"/>
                    <a:pt x="4601" y="625"/>
                  </a:cubicBezTo>
                  <a:cubicBezTo>
                    <a:pt x="4523" y="639"/>
                    <a:pt x="4484" y="672"/>
                    <a:pt x="4484" y="724"/>
                  </a:cubicBezTo>
                  <a:lnTo>
                    <a:pt x="4484" y="800"/>
                  </a:lnTo>
                  <a:cubicBezTo>
                    <a:pt x="4484" y="851"/>
                    <a:pt x="4510" y="886"/>
                    <a:pt x="4562" y="905"/>
                  </a:cubicBezTo>
                  <a:cubicBezTo>
                    <a:pt x="4603" y="921"/>
                    <a:pt x="4675" y="928"/>
                    <a:pt x="4777" y="928"/>
                  </a:cubicBezTo>
                  <a:lnTo>
                    <a:pt x="5165" y="928"/>
                  </a:lnTo>
                  <a:cubicBezTo>
                    <a:pt x="5455" y="928"/>
                    <a:pt x="5599" y="1059"/>
                    <a:pt x="5599" y="1319"/>
                  </a:cubicBezTo>
                  <a:lnTo>
                    <a:pt x="5599" y="1384"/>
                  </a:lnTo>
                  <a:cubicBezTo>
                    <a:pt x="5599" y="1659"/>
                    <a:pt x="5444" y="1796"/>
                    <a:pt x="5135" y="1796"/>
                  </a:cubicBezTo>
                  <a:lnTo>
                    <a:pt x="4341" y="1796"/>
                  </a:lnTo>
                  <a:cubicBezTo>
                    <a:pt x="4284" y="1796"/>
                    <a:pt x="4255" y="1757"/>
                    <a:pt x="4255" y="1678"/>
                  </a:cubicBezTo>
                  <a:lnTo>
                    <a:pt x="4255" y="1649"/>
                  </a:lnTo>
                  <a:cubicBezTo>
                    <a:pt x="4255" y="1570"/>
                    <a:pt x="4284" y="1530"/>
                    <a:pt x="4341" y="1530"/>
                  </a:cubicBezTo>
                  <a:lnTo>
                    <a:pt x="5137" y="1530"/>
                  </a:lnTo>
                  <a:cubicBezTo>
                    <a:pt x="5283" y="1530"/>
                    <a:pt x="5356" y="1481"/>
                    <a:pt x="5356" y="1384"/>
                  </a:cubicBezTo>
                  <a:lnTo>
                    <a:pt x="5356" y="1330"/>
                  </a:lnTo>
                  <a:cubicBezTo>
                    <a:pt x="5356" y="1243"/>
                    <a:pt x="5289" y="1199"/>
                    <a:pt x="5155" y="1199"/>
                  </a:cubicBezTo>
                  <a:lnTo>
                    <a:pt x="4774" y="1199"/>
                  </a:lnTo>
                  <a:cubicBezTo>
                    <a:pt x="4626" y="1199"/>
                    <a:pt x="4513" y="1179"/>
                    <a:pt x="4435" y="1140"/>
                  </a:cubicBezTo>
                  <a:cubicBezTo>
                    <a:pt x="4311" y="1078"/>
                    <a:pt x="4249" y="966"/>
                    <a:pt x="4249" y="803"/>
                  </a:cubicBezTo>
                  <a:lnTo>
                    <a:pt x="4249" y="724"/>
                  </a:lnTo>
                  <a:cubicBezTo>
                    <a:pt x="4249" y="477"/>
                    <a:pt x="4418" y="354"/>
                    <a:pt x="4755" y="354"/>
                  </a:cubicBezTo>
                  <a:lnTo>
                    <a:pt x="5800" y="354"/>
                  </a:lnTo>
                  <a:lnTo>
                    <a:pt x="5800" y="117"/>
                  </a:lnTo>
                  <a:cubicBezTo>
                    <a:pt x="5800" y="39"/>
                    <a:pt x="5829" y="0"/>
                    <a:pt x="5887" y="0"/>
                  </a:cubicBezTo>
                  <a:lnTo>
                    <a:pt x="5948" y="0"/>
                  </a:lnTo>
                  <a:cubicBezTo>
                    <a:pt x="6006" y="0"/>
                    <a:pt x="6034" y="39"/>
                    <a:pt x="6034" y="117"/>
                  </a:cubicBezTo>
                  <a:lnTo>
                    <a:pt x="6034" y="365"/>
                  </a:lnTo>
                  <a:lnTo>
                    <a:pt x="6406" y="365"/>
                  </a:lnTo>
                  <a:cubicBezTo>
                    <a:pt x="6465" y="365"/>
                    <a:pt x="6494" y="404"/>
                    <a:pt x="6494" y="482"/>
                  </a:cubicBezTo>
                  <a:lnTo>
                    <a:pt x="6494" y="513"/>
                  </a:lnTo>
                  <a:cubicBezTo>
                    <a:pt x="6494" y="592"/>
                    <a:pt x="6465" y="618"/>
                    <a:pt x="6406" y="618"/>
                  </a:cubicBezTo>
                  <a:lnTo>
                    <a:pt x="6034" y="618"/>
                  </a:lnTo>
                  <a:lnTo>
                    <a:pt x="6034" y="1678"/>
                  </a:lnTo>
                  <a:cubicBezTo>
                    <a:pt x="6034" y="1757"/>
                    <a:pt x="6006" y="1796"/>
                    <a:pt x="5948" y="1796"/>
                  </a:cubicBezTo>
                  <a:lnTo>
                    <a:pt x="5887" y="1796"/>
                  </a:lnTo>
                  <a:cubicBezTo>
                    <a:pt x="5829" y="1796"/>
                    <a:pt x="5800" y="1757"/>
                    <a:pt x="5800" y="1678"/>
                  </a:cubicBezTo>
                  <a:lnTo>
                    <a:pt x="5800" y="619"/>
                  </a:lnTo>
                  <a:lnTo>
                    <a:pt x="4760" y="621"/>
                  </a:lnTo>
                  <a:close/>
                  <a:moveTo>
                    <a:pt x="3874" y="956"/>
                  </a:moveTo>
                  <a:lnTo>
                    <a:pt x="3874" y="778"/>
                  </a:lnTo>
                  <a:cubicBezTo>
                    <a:pt x="3874" y="724"/>
                    <a:pt x="3829" y="682"/>
                    <a:pt x="3739" y="652"/>
                  </a:cubicBezTo>
                  <a:cubicBezTo>
                    <a:pt x="3676" y="631"/>
                    <a:pt x="3615" y="621"/>
                    <a:pt x="3557" y="621"/>
                  </a:cubicBezTo>
                  <a:lnTo>
                    <a:pt x="3217" y="621"/>
                  </a:lnTo>
                  <a:cubicBezTo>
                    <a:pt x="2981" y="621"/>
                    <a:pt x="2863" y="677"/>
                    <a:pt x="2863" y="790"/>
                  </a:cubicBezTo>
                  <a:lnTo>
                    <a:pt x="2863" y="956"/>
                  </a:lnTo>
                  <a:lnTo>
                    <a:pt x="3874" y="956"/>
                  </a:lnTo>
                  <a:close/>
                  <a:moveTo>
                    <a:pt x="4103" y="1100"/>
                  </a:moveTo>
                  <a:cubicBezTo>
                    <a:pt x="4103" y="1188"/>
                    <a:pt x="4080" y="1231"/>
                    <a:pt x="4037" y="1231"/>
                  </a:cubicBezTo>
                  <a:lnTo>
                    <a:pt x="2871" y="1231"/>
                  </a:lnTo>
                  <a:cubicBezTo>
                    <a:pt x="2871" y="1431"/>
                    <a:pt x="2972" y="1530"/>
                    <a:pt x="3175" y="1530"/>
                  </a:cubicBezTo>
                  <a:lnTo>
                    <a:pt x="3350" y="1530"/>
                  </a:lnTo>
                  <a:cubicBezTo>
                    <a:pt x="3408" y="1530"/>
                    <a:pt x="3437" y="1570"/>
                    <a:pt x="3437" y="1649"/>
                  </a:cubicBezTo>
                  <a:lnTo>
                    <a:pt x="3437" y="1678"/>
                  </a:lnTo>
                  <a:cubicBezTo>
                    <a:pt x="3437" y="1757"/>
                    <a:pt x="3408" y="1796"/>
                    <a:pt x="3350" y="1796"/>
                  </a:cubicBezTo>
                  <a:lnTo>
                    <a:pt x="3200" y="1796"/>
                  </a:lnTo>
                  <a:cubicBezTo>
                    <a:pt x="3050" y="1796"/>
                    <a:pt x="2928" y="1769"/>
                    <a:pt x="2833" y="1716"/>
                  </a:cubicBezTo>
                  <a:cubicBezTo>
                    <a:pt x="2697" y="1640"/>
                    <a:pt x="2629" y="1515"/>
                    <a:pt x="2629" y="1340"/>
                  </a:cubicBezTo>
                  <a:lnTo>
                    <a:pt x="2629" y="809"/>
                  </a:lnTo>
                  <a:cubicBezTo>
                    <a:pt x="2629" y="643"/>
                    <a:pt x="2696" y="520"/>
                    <a:pt x="2831" y="439"/>
                  </a:cubicBezTo>
                  <a:cubicBezTo>
                    <a:pt x="2928" y="381"/>
                    <a:pt x="3049" y="352"/>
                    <a:pt x="3191" y="352"/>
                  </a:cubicBezTo>
                  <a:lnTo>
                    <a:pt x="3629" y="352"/>
                  </a:lnTo>
                  <a:cubicBezTo>
                    <a:pt x="3748" y="352"/>
                    <a:pt x="3849" y="379"/>
                    <a:pt x="3934" y="434"/>
                  </a:cubicBezTo>
                  <a:cubicBezTo>
                    <a:pt x="4047" y="505"/>
                    <a:pt x="4103" y="611"/>
                    <a:pt x="4103" y="752"/>
                  </a:cubicBezTo>
                  <a:lnTo>
                    <a:pt x="4103" y="1100"/>
                  </a:lnTo>
                  <a:close/>
                  <a:moveTo>
                    <a:pt x="2556" y="504"/>
                  </a:moveTo>
                  <a:cubicBezTo>
                    <a:pt x="2556" y="582"/>
                    <a:pt x="2527" y="621"/>
                    <a:pt x="2468" y="621"/>
                  </a:cubicBezTo>
                  <a:lnTo>
                    <a:pt x="2360" y="621"/>
                  </a:lnTo>
                  <a:cubicBezTo>
                    <a:pt x="2185" y="621"/>
                    <a:pt x="2097" y="681"/>
                    <a:pt x="2097" y="801"/>
                  </a:cubicBezTo>
                  <a:lnTo>
                    <a:pt x="2097" y="1678"/>
                  </a:lnTo>
                  <a:cubicBezTo>
                    <a:pt x="2097" y="1757"/>
                    <a:pt x="2068" y="1796"/>
                    <a:pt x="2011" y="1796"/>
                  </a:cubicBezTo>
                  <a:lnTo>
                    <a:pt x="1946" y="1796"/>
                  </a:lnTo>
                  <a:cubicBezTo>
                    <a:pt x="1889" y="1796"/>
                    <a:pt x="1860" y="1756"/>
                    <a:pt x="1860" y="1676"/>
                  </a:cubicBezTo>
                  <a:lnTo>
                    <a:pt x="1863" y="801"/>
                  </a:lnTo>
                  <a:cubicBezTo>
                    <a:pt x="1864" y="639"/>
                    <a:pt x="1922" y="520"/>
                    <a:pt x="2039" y="442"/>
                  </a:cubicBezTo>
                  <a:cubicBezTo>
                    <a:pt x="2129" y="383"/>
                    <a:pt x="2240" y="354"/>
                    <a:pt x="2374" y="354"/>
                  </a:cubicBezTo>
                  <a:lnTo>
                    <a:pt x="2468" y="354"/>
                  </a:lnTo>
                  <a:cubicBezTo>
                    <a:pt x="2527" y="354"/>
                    <a:pt x="2556" y="393"/>
                    <a:pt x="2556" y="472"/>
                  </a:cubicBezTo>
                  <a:lnTo>
                    <a:pt x="2556" y="504"/>
                  </a:lnTo>
                  <a:close/>
                  <a:moveTo>
                    <a:pt x="9091" y="1678"/>
                  </a:moveTo>
                  <a:cubicBezTo>
                    <a:pt x="9091" y="1757"/>
                    <a:pt x="9062" y="1796"/>
                    <a:pt x="9003" y="1796"/>
                  </a:cubicBezTo>
                  <a:lnTo>
                    <a:pt x="8945" y="1796"/>
                  </a:lnTo>
                  <a:cubicBezTo>
                    <a:pt x="8887" y="1796"/>
                    <a:pt x="8858" y="1757"/>
                    <a:pt x="8858" y="1678"/>
                  </a:cubicBezTo>
                  <a:lnTo>
                    <a:pt x="8858" y="587"/>
                  </a:lnTo>
                  <a:cubicBezTo>
                    <a:pt x="8858" y="509"/>
                    <a:pt x="8887" y="470"/>
                    <a:pt x="8945" y="470"/>
                  </a:cubicBezTo>
                  <a:lnTo>
                    <a:pt x="9003" y="470"/>
                  </a:lnTo>
                  <a:cubicBezTo>
                    <a:pt x="9062" y="470"/>
                    <a:pt x="9091" y="509"/>
                    <a:pt x="9091" y="587"/>
                  </a:cubicBezTo>
                  <a:lnTo>
                    <a:pt x="9091" y="1678"/>
                  </a:lnTo>
                  <a:close/>
                  <a:moveTo>
                    <a:pt x="1119" y="264"/>
                  </a:moveTo>
                  <a:cubicBezTo>
                    <a:pt x="1219" y="264"/>
                    <a:pt x="1336" y="271"/>
                    <a:pt x="1385" y="297"/>
                  </a:cubicBezTo>
                  <a:cubicBezTo>
                    <a:pt x="1445" y="329"/>
                    <a:pt x="1477" y="400"/>
                    <a:pt x="1481" y="479"/>
                  </a:cubicBezTo>
                  <a:lnTo>
                    <a:pt x="1482" y="767"/>
                  </a:lnTo>
                  <a:cubicBezTo>
                    <a:pt x="1482" y="856"/>
                    <a:pt x="1449" y="899"/>
                    <a:pt x="1385" y="933"/>
                  </a:cubicBezTo>
                  <a:cubicBezTo>
                    <a:pt x="1336" y="959"/>
                    <a:pt x="1219" y="966"/>
                    <a:pt x="1119" y="966"/>
                  </a:cubicBezTo>
                  <a:lnTo>
                    <a:pt x="247" y="966"/>
                  </a:lnTo>
                  <a:lnTo>
                    <a:pt x="247" y="264"/>
                  </a:lnTo>
                  <a:cubicBezTo>
                    <a:pt x="538" y="264"/>
                    <a:pt x="828" y="264"/>
                    <a:pt x="1119" y="264"/>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10" name="Freeform 6"/>
            <p:cNvSpPr>
              <a:spLocks/>
            </p:cNvSpPr>
            <p:nvPr userDrawn="1"/>
          </p:nvSpPr>
          <p:spPr bwMode="auto">
            <a:xfrm>
              <a:off x="9330531" y="-1035244"/>
              <a:ext cx="104775" cy="92075"/>
            </a:xfrm>
            <a:custGeom>
              <a:avLst/>
              <a:gdLst>
                <a:gd name="T0" fmla="*/ 126 w 289"/>
                <a:gd name="T1" fmla="*/ 0 h 252"/>
                <a:gd name="T2" fmla="*/ 163 w 289"/>
                <a:gd name="T3" fmla="*/ 0 h 252"/>
                <a:gd name="T4" fmla="*/ 289 w 289"/>
                <a:gd name="T5" fmla="*/ 126 h 252"/>
                <a:gd name="T6" fmla="*/ 289 w 289"/>
                <a:gd name="T7" fmla="*/ 126 h 252"/>
                <a:gd name="T8" fmla="*/ 163 w 289"/>
                <a:gd name="T9" fmla="*/ 252 h 252"/>
                <a:gd name="T10" fmla="*/ 126 w 289"/>
                <a:gd name="T11" fmla="*/ 252 h 252"/>
                <a:gd name="T12" fmla="*/ 0 w 289"/>
                <a:gd name="T13" fmla="*/ 126 h 252"/>
                <a:gd name="T14" fmla="*/ 0 w 289"/>
                <a:gd name="T15" fmla="*/ 126 h 252"/>
                <a:gd name="T16" fmla="*/ 126 w 28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252">
                  <a:moveTo>
                    <a:pt x="126" y="0"/>
                  </a:moveTo>
                  <a:lnTo>
                    <a:pt x="163" y="0"/>
                  </a:lnTo>
                  <a:cubicBezTo>
                    <a:pt x="233" y="0"/>
                    <a:pt x="289" y="56"/>
                    <a:pt x="289" y="126"/>
                  </a:cubicBezTo>
                  <a:lnTo>
                    <a:pt x="289" y="126"/>
                  </a:lnTo>
                  <a:cubicBezTo>
                    <a:pt x="289" y="195"/>
                    <a:pt x="233" y="252"/>
                    <a:pt x="163" y="252"/>
                  </a:cubicBezTo>
                  <a:lnTo>
                    <a:pt x="126" y="252"/>
                  </a:lnTo>
                  <a:cubicBezTo>
                    <a:pt x="56" y="252"/>
                    <a:pt x="0" y="195"/>
                    <a:pt x="0" y="126"/>
                  </a:cubicBezTo>
                  <a:lnTo>
                    <a:pt x="0" y="126"/>
                  </a:lnTo>
                  <a:cubicBezTo>
                    <a:pt x="0" y="56"/>
                    <a:pt x="56" y="0"/>
                    <a:pt x="126" y="0"/>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11" name="Freeform 7"/>
            <p:cNvSpPr>
              <a:spLocks/>
            </p:cNvSpPr>
            <p:nvPr userDrawn="1"/>
          </p:nvSpPr>
          <p:spPr bwMode="auto">
            <a:xfrm>
              <a:off x="10114756" y="-1035244"/>
              <a:ext cx="104775" cy="92075"/>
            </a:xfrm>
            <a:custGeom>
              <a:avLst/>
              <a:gdLst>
                <a:gd name="T0" fmla="*/ 126 w 290"/>
                <a:gd name="T1" fmla="*/ 0 h 252"/>
                <a:gd name="T2" fmla="*/ 164 w 290"/>
                <a:gd name="T3" fmla="*/ 0 h 252"/>
                <a:gd name="T4" fmla="*/ 290 w 290"/>
                <a:gd name="T5" fmla="*/ 126 h 252"/>
                <a:gd name="T6" fmla="*/ 290 w 290"/>
                <a:gd name="T7" fmla="*/ 126 h 252"/>
                <a:gd name="T8" fmla="*/ 164 w 290"/>
                <a:gd name="T9" fmla="*/ 252 h 252"/>
                <a:gd name="T10" fmla="*/ 126 w 290"/>
                <a:gd name="T11" fmla="*/ 252 h 252"/>
                <a:gd name="T12" fmla="*/ 0 w 290"/>
                <a:gd name="T13" fmla="*/ 126 h 252"/>
                <a:gd name="T14" fmla="*/ 0 w 290"/>
                <a:gd name="T15" fmla="*/ 126 h 252"/>
                <a:gd name="T16" fmla="*/ 126 w 290"/>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252">
                  <a:moveTo>
                    <a:pt x="126" y="0"/>
                  </a:moveTo>
                  <a:lnTo>
                    <a:pt x="164" y="0"/>
                  </a:lnTo>
                  <a:cubicBezTo>
                    <a:pt x="234" y="0"/>
                    <a:pt x="290" y="56"/>
                    <a:pt x="290" y="126"/>
                  </a:cubicBezTo>
                  <a:lnTo>
                    <a:pt x="290" y="126"/>
                  </a:lnTo>
                  <a:cubicBezTo>
                    <a:pt x="290" y="195"/>
                    <a:pt x="234" y="252"/>
                    <a:pt x="164" y="252"/>
                  </a:cubicBezTo>
                  <a:lnTo>
                    <a:pt x="126" y="252"/>
                  </a:lnTo>
                  <a:cubicBezTo>
                    <a:pt x="57" y="252"/>
                    <a:pt x="0" y="195"/>
                    <a:pt x="0" y="126"/>
                  </a:cubicBezTo>
                  <a:lnTo>
                    <a:pt x="0" y="126"/>
                  </a:lnTo>
                  <a:cubicBezTo>
                    <a:pt x="0" y="56"/>
                    <a:pt x="57" y="0"/>
                    <a:pt x="126" y="0"/>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grpSp>
      <p:sp>
        <p:nvSpPr>
          <p:cNvPr id="23" name="Parallelogram 22"/>
          <p:cNvSpPr/>
          <p:nvPr userDrawn="1"/>
        </p:nvSpPr>
        <p:spPr>
          <a:xfrm>
            <a:off x="226308" y="76200"/>
            <a:ext cx="427550" cy="1383712"/>
          </a:xfrm>
          <a:prstGeom prst="parallelogram">
            <a:avLst>
              <a:gd name="adj" fmla="val 77028"/>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3" name="Content Placeholder 2"/>
          <p:cNvSpPr>
            <a:spLocks noGrp="1"/>
          </p:cNvSpPr>
          <p:nvPr>
            <p:ph idx="1"/>
          </p:nvPr>
        </p:nvSpPr>
        <p:spPr>
          <a:xfrm>
            <a:off x="608367" y="1092448"/>
            <a:ext cx="10977091" cy="5079752"/>
          </a:xfrm>
        </p:spPr>
        <p:txBody>
          <a:bodyPr/>
          <a:lstStyle>
            <a:lvl1pPr marL="0" indent="0">
              <a:buNone/>
              <a:defRPr sz="2800">
                <a:latin typeface="Segoe UI" panose="020B0502040204020203" pitchFamily="34" charset="0"/>
                <a:ea typeface="Segoe UI" panose="020B0502040204020203" pitchFamily="34" charset="0"/>
                <a:cs typeface="Segoe UI" panose="020B0502040204020203" pitchFamily="34" charset="0"/>
              </a:defRPr>
            </a:lvl1pPr>
            <a:lvl2pPr marL="742950" indent="-285750">
              <a:buFont typeface="Wingdings" pitchFamily="2" charset="2"/>
              <a:buChar char="q"/>
              <a:defRPr sz="2400">
                <a:latin typeface="Segoe UI" panose="020B0502040204020203" pitchFamily="34" charset="0"/>
                <a:ea typeface="Segoe UI" panose="020B0502040204020203" pitchFamily="34" charset="0"/>
                <a:cs typeface="Segoe UI" panose="020B0502040204020203" pitchFamily="34" charset="0"/>
              </a:defRPr>
            </a:lvl2pPr>
            <a:lvl3pPr marL="1143000" indent="-228600">
              <a:buFont typeface="Wingdings" pitchFamily="2" charset="2"/>
              <a:buChar char="q"/>
              <a:defRPr sz="2000">
                <a:latin typeface="Segoe UI" panose="020B0502040204020203" pitchFamily="34" charset="0"/>
                <a:ea typeface="Segoe UI" panose="020B0502040204020203" pitchFamily="34" charset="0"/>
                <a:cs typeface="Segoe UI" panose="020B0502040204020203" pitchFamily="34" charset="0"/>
              </a:defRPr>
            </a:lvl3pPr>
            <a:lvl4pPr marL="1600200" indent="-228600">
              <a:buFont typeface="Wingdings" pitchFamily="2" charset="2"/>
              <a:buChar char="q"/>
              <a:defRPr sz="1800">
                <a:latin typeface="Segoe UI" panose="020B0502040204020203" pitchFamily="34" charset="0"/>
                <a:ea typeface="Segoe UI" panose="020B0502040204020203" pitchFamily="34" charset="0"/>
                <a:cs typeface="Segoe UI" panose="020B0502040204020203" pitchFamily="34" charset="0"/>
              </a:defRPr>
            </a:lvl4pPr>
            <a:lvl5pPr marL="2057400" indent="-228600">
              <a:buFont typeface="Wingdings" pitchFamily="2" charset="2"/>
              <a:buChar char="q"/>
              <a:defRPr sz="1800">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07459" y="76200"/>
            <a:ext cx="9047311" cy="859442"/>
          </a:xfrm>
        </p:spPr>
        <p:txBody>
          <a:bodyPr>
            <a:normAutofit/>
            <a:scene3d>
              <a:camera prst="orthographicFront"/>
              <a:lightRig rig="threePt" dir="t"/>
            </a:scene3d>
            <a:sp3d extrusionH="38100" prstMaterial="metal">
              <a:bevelT w="38100" h="19050"/>
            </a:sp3d>
          </a:bodyPr>
          <a:lstStyle>
            <a:lvl1pPr algn="l" defTabSz="914400" rtl="0" eaLnBrk="1" latinLnBrk="0" hangingPunct="1">
              <a:spcBef>
                <a:spcPct val="0"/>
              </a:spcBef>
              <a:buNone/>
              <a:defRPr lang="en-US" sz="3200" b="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p>
        </p:txBody>
      </p:sp>
      <p:sp>
        <p:nvSpPr>
          <p:cNvPr id="17" name="Parallelogram 16"/>
          <p:cNvSpPr/>
          <p:nvPr userDrawn="1"/>
        </p:nvSpPr>
        <p:spPr>
          <a:xfrm>
            <a:off x="10489576" y="5317322"/>
            <a:ext cx="1245214" cy="1883579"/>
          </a:xfrm>
          <a:prstGeom prst="parallelogram">
            <a:avLst>
              <a:gd name="adj" fmla="val 34882"/>
            </a:avLst>
          </a:prstGeom>
          <a:solidFill>
            <a:srgbClr val="D9DBD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8" name="Parallelogram 17"/>
          <p:cNvSpPr/>
          <p:nvPr userDrawn="1"/>
        </p:nvSpPr>
        <p:spPr>
          <a:xfrm>
            <a:off x="11585459" y="5125332"/>
            <a:ext cx="427550" cy="1383712"/>
          </a:xfrm>
          <a:prstGeom prst="parallelogram">
            <a:avLst>
              <a:gd name="adj" fmla="val 77028"/>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Tree>
    <p:extLst>
      <p:ext uri="{BB962C8B-B14F-4D97-AF65-F5344CB8AC3E}">
        <p14:creationId xmlns:p14="http://schemas.microsoft.com/office/powerpoint/2010/main" val="139639693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50"/>
                                        <p:tgtEl>
                                          <p:spTgt spid="4"/>
                                        </p:tgtEl>
                                      </p:cBhvr>
                                    </p:animEffect>
                                  </p:childTnLst>
                                </p:cTn>
                              </p:par>
                            </p:childTnLst>
                          </p:cTn>
                        </p:par>
                        <p:par>
                          <p:cTn id="8" fill="hold">
                            <p:stCondLst>
                              <p:cond delay="250"/>
                            </p:stCondLst>
                            <p:childTnLst>
                              <p:par>
                                <p:cTn id="9" presetID="2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Lst>
  </p:timing>
  <p:extLst mod="1">
    <p:ext uri="{DCECCB84-F9BA-43D5-87BE-67443E8EF086}">
      <p15:sldGuideLst xmlns:p15="http://schemas.microsoft.com/office/powerpoint/2012/main">
        <p15:guide id="4294967295" orient="horz" pos="2160">
          <p15:clr>
            <a:srgbClr val="FBAE40"/>
          </p15:clr>
        </p15:guide>
        <p15:guide id="4294967295" pos="383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4" name="Parallelogram 3"/>
          <p:cNvSpPr/>
          <p:nvPr userDrawn="1"/>
        </p:nvSpPr>
        <p:spPr>
          <a:xfrm>
            <a:off x="518933" y="-432172"/>
            <a:ext cx="914757" cy="1383712"/>
          </a:xfrm>
          <a:prstGeom prst="parallelogram">
            <a:avLst>
              <a:gd name="adj" fmla="val 34882"/>
            </a:avLst>
          </a:prstGeom>
          <a:solidFill>
            <a:srgbClr val="D9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6" name="Rectangle 5"/>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3" name="Parallelogram 22"/>
          <p:cNvSpPr/>
          <p:nvPr userDrawn="1"/>
        </p:nvSpPr>
        <p:spPr>
          <a:xfrm>
            <a:off x="226308" y="76200"/>
            <a:ext cx="427550" cy="1383712"/>
          </a:xfrm>
          <a:prstGeom prst="parallelogram">
            <a:avLst>
              <a:gd name="adj" fmla="val 77028"/>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3" name="Content Placeholder 2"/>
          <p:cNvSpPr>
            <a:spLocks noGrp="1"/>
          </p:cNvSpPr>
          <p:nvPr>
            <p:ph idx="1"/>
          </p:nvPr>
        </p:nvSpPr>
        <p:spPr>
          <a:xfrm>
            <a:off x="608367" y="1092448"/>
            <a:ext cx="10977091" cy="5079752"/>
          </a:xfrm>
        </p:spPr>
        <p:txBody>
          <a:bodyPr/>
          <a:lstStyle>
            <a:lvl1pPr marL="0" indent="0">
              <a:buNone/>
              <a:defRPr sz="2800">
                <a:latin typeface="Segoe UI" panose="020B0502040204020203" pitchFamily="34" charset="0"/>
                <a:ea typeface="Segoe UI" panose="020B0502040204020203" pitchFamily="34" charset="0"/>
                <a:cs typeface="Segoe UI" panose="020B0502040204020203" pitchFamily="34" charset="0"/>
              </a:defRPr>
            </a:lvl1pPr>
            <a:lvl2pPr marL="742950" indent="-285750">
              <a:buFont typeface="Wingdings" pitchFamily="2" charset="2"/>
              <a:buChar char="q"/>
              <a:defRPr sz="2400">
                <a:latin typeface="Segoe UI" panose="020B0502040204020203" pitchFamily="34" charset="0"/>
                <a:ea typeface="Segoe UI" panose="020B0502040204020203" pitchFamily="34" charset="0"/>
                <a:cs typeface="Segoe UI" panose="020B0502040204020203" pitchFamily="34" charset="0"/>
              </a:defRPr>
            </a:lvl2pPr>
            <a:lvl3pPr marL="1143000" indent="-228600">
              <a:buFont typeface="Wingdings" pitchFamily="2" charset="2"/>
              <a:buChar char="q"/>
              <a:defRPr sz="2000">
                <a:latin typeface="Segoe UI" panose="020B0502040204020203" pitchFamily="34" charset="0"/>
                <a:ea typeface="Segoe UI" panose="020B0502040204020203" pitchFamily="34" charset="0"/>
                <a:cs typeface="Segoe UI" panose="020B0502040204020203" pitchFamily="34" charset="0"/>
              </a:defRPr>
            </a:lvl3pPr>
            <a:lvl4pPr marL="1600200" indent="-228600">
              <a:buFont typeface="Wingdings" pitchFamily="2" charset="2"/>
              <a:buChar char="q"/>
              <a:defRPr sz="1800">
                <a:latin typeface="Segoe UI" panose="020B0502040204020203" pitchFamily="34" charset="0"/>
                <a:ea typeface="Segoe UI" panose="020B0502040204020203" pitchFamily="34" charset="0"/>
                <a:cs typeface="Segoe UI" panose="020B0502040204020203" pitchFamily="34" charset="0"/>
              </a:defRPr>
            </a:lvl4pPr>
            <a:lvl5pPr marL="2057400" indent="-228600">
              <a:buFont typeface="Wingdings" pitchFamily="2" charset="2"/>
              <a:buChar char="q"/>
              <a:defRPr sz="1800">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07459" y="76200"/>
            <a:ext cx="9047311" cy="859442"/>
          </a:xfrm>
        </p:spPr>
        <p:txBody>
          <a:bodyPr>
            <a:normAutofit/>
            <a:scene3d>
              <a:camera prst="orthographicFront"/>
              <a:lightRig rig="threePt" dir="t"/>
            </a:scene3d>
            <a:sp3d extrusionH="38100" prstMaterial="metal">
              <a:bevelT w="38100" h="19050"/>
            </a:sp3d>
          </a:bodyPr>
          <a:lstStyle>
            <a:lvl1pPr algn="l" defTabSz="914400" rtl="0" eaLnBrk="1" latinLnBrk="0" hangingPunct="1">
              <a:spcBef>
                <a:spcPct val="0"/>
              </a:spcBef>
              <a:buNone/>
              <a:defRPr lang="en-US" sz="3200" b="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341166021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50"/>
                                        <p:tgtEl>
                                          <p:spTgt spid="4"/>
                                        </p:tgtEl>
                                      </p:cBhvr>
                                    </p:animEffect>
                                  </p:childTnLst>
                                </p:cTn>
                              </p:par>
                            </p:childTnLst>
                          </p:cTn>
                        </p:par>
                        <p:par>
                          <p:cTn id="8" fill="hold">
                            <p:stCondLst>
                              <p:cond delay="250"/>
                            </p:stCondLst>
                            <p:childTnLst>
                              <p:par>
                                <p:cTn id="9" presetID="2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Lst>
  </p:timing>
  <p:extLst mod="1">
    <p:ext uri="{DCECCB84-F9BA-43D5-87BE-67443E8EF086}">
      <p15:sldGuideLst xmlns:p15="http://schemas.microsoft.com/office/powerpoint/2012/main">
        <p15:guide id="4294967295" orient="horz" pos="2160">
          <p15:clr>
            <a:srgbClr val="FBAE40"/>
          </p15:clr>
        </p15:guide>
        <p15:guide id="4294967295" pos="383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15" name="Freeform 14"/>
          <p:cNvSpPr>
            <a:spLocks/>
          </p:cNvSpPr>
          <p:nvPr userDrawn="1"/>
        </p:nvSpPr>
        <p:spPr bwMode="auto">
          <a:xfrm rot="16200000" flipH="1">
            <a:off x="4103506" y="-3062302"/>
            <a:ext cx="5449981" cy="13933422"/>
          </a:xfrm>
          <a:custGeom>
            <a:avLst/>
            <a:gdLst>
              <a:gd name="T0" fmla="*/ 7406 w 13770"/>
              <a:gd name="T1" fmla="*/ 0 h 35256"/>
              <a:gd name="T2" fmla="*/ 14 w 13770"/>
              <a:gd name="T3" fmla="*/ 22606 h 35256"/>
              <a:gd name="T4" fmla="*/ 17 w 13770"/>
              <a:gd name="T5" fmla="*/ 23528 h 35256"/>
              <a:gd name="T6" fmla="*/ 3108 w 13770"/>
              <a:gd name="T7" fmla="*/ 27177 h 35256"/>
              <a:gd name="T8" fmla="*/ 5236 w 13770"/>
              <a:gd name="T9" fmla="*/ 24790 h 35256"/>
              <a:gd name="T10" fmla="*/ 9659 w 13770"/>
              <a:gd name="T11" fmla="*/ 15647 h 35256"/>
              <a:gd name="T12" fmla="*/ 3205 w 13770"/>
              <a:gd name="T13" fmla="*/ 31710 h 35256"/>
              <a:gd name="T14" fmla="*/ 3213 w 13770"/>
              <a:gd name="T15" fmla="*/ 32927 h 35256"/>
              <a:gd name="T16" fmla="*/ 3210 w 13770"/>
              <a:gd name="T17" fmla="*/ 35256 h 35256"/>
              <a:gd name="T18" fmla="*/ 9676 w 13770"/>
              <a:gd name="T19" fmla="*/ 21131 h 35256"/>
              <a:gd name="T20" fmla="*/ 12299 w 13770"/>
              <a:gd name="T21" fmla="*/ 14157 h 35256"/>
              <a:gd name="T22" fmla="*/ 10477 w 13770"/>
              <a:gd name="T23" fmla="*/ 10945 h 35256"/>
              <a:gd name="T24" fmla="*/ 7835 w 13770"/>
              <a:gd name="T25" fmla="*/ 12879 h 35256"/>
              <a:gd name="T26" fmla="*/ 4592 w 13770"/>
              <a:gd name="T27" fmla="*/ 19026 h 35256"/>
              <a:gd name="T28" fmla="*/ 13770 w 13770"/>
              <a:gd name="T29" fmla="*/ 0 h 35256"/>
              <a:gd name="T30" fmla="*/ 7406 w 13770"/>
              <a:gd name="T31" fmla="*/ 0 h 3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70" h="35256">
                <a:moveTo>
                  <a:pt x="7406" y="0"/>
                </a:moveTo>
                <a:cubicBezTo>
                  <a:pt x="4785" y="4529"/>
                  <a:pt x="0" y="18191"/>
                  <a:pt x="14" y="22606"/>
                </a:cubicBezTo>
                <a:lnTo>
                  <a:pt x="17" y="23528"/>
                </a:lnTo>
                <a:lnTo>
                  <a:pt x="3108" y="27177"/>
                </a:lnTo>
                <a:cubicBezTo>
                  <a:pt x="3519" y="27686"/>
                  <a:pt x="4785" y="25565"/>
                  <a:pt x="5236" y="24790"/>
                </a:cubicBezTo>
                <a:cubicBezTo>
                  <a:pt x="6003" y="23469"/>
                  <a:pt x="6899" y="21496"/>
                  <a:pt x="9659" y="15647"/>
                </a:cubicBezTo>
                <a:cubicBezTo>
                  <a:pt x="8631" y="20143"/>
                  <a:pt x="4065" y="29110"/>
                  <a:pt x="3205" y="31710"/>
                </a:cubicBezTo>
                <a:lnTo>
                  <a:pt x="3213" y="32927"/>
                </a:lnTo>
                <a:lnTo>
                  <a:pt x="3210" y="35256"/>
                </a:lnTo>
                <a:cubicBezTo>
                  <a:pt x="4168" y="32803"/>
                  <a:pt x="8530" y="23585"/>
                  <a:pt x="9676" y="21131"/>
                </a:cubicBezTo>
                <a:cubicBezTo>
                  <a:pt x="10822" y="18677"/>
                  <a:pt x="12776" y="14998"/>
                  <a:pt x="12299" y="14157"/>
                </a:cubicBezTo>
                <a:lnTo>
                  <a:pt x="10477" y="10945"/>
                </a:lnTo>
                <a:cubicBezTo>
                  <a:pt x="9653" y="9494"/>
                  <a:pt x="9253" y="10214"/>
                  <a:pt x="7835" y="12879"/>
                </a:cubicBezTo>
                <a:cubicBezTo>
                  <a:pt x="6845" y="14741"/>
                  <a:pt x="5632" y="17134"/>
                  <a:pt x="4592" y="19026"/>
                </a:cubicBezTo>
                <a:cubicBezTo>
                  <a:pt x="6576" y="13571"/>
                  <a:pt x="11492" y="4214"/>
                  <a:pt x="13770" y="0"/>
                </a:cubicBezTo>
                <a:lnTo>
                  <a:pt x="7406" y="0"/>
                </a:lnTo>
                <a:close/>
              </a:path>
            </a:pathLst>
          </a:custGeom>
          <a:solidFill>
            <a:srgbClr val="D9DBDF">
              <a:alpha val="30000"/>
            </a:srgbClr>
          </a:solidFill>
          <a:ln>
            <a:noFill/>
          </a:ln>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4" name="Parallelogram 3"/>
          <p:cNvSpPr/>
          <p:nvPr userDrawn="1"/>
        </p:nvSpPr>
        <p:spPr>
          <a:xfrm>
            <a:off x="518933" y="-432172"/>
            <a:ext cx="914757" cy="1383712"/>
          </a:xfrm>
          <a:prstGeom prst="parallelogram">
            <a:avLst>
              <a:gd name="adj" fmla="val 34882"/>
            </a:avLst>
          </a:prstGeom>
          <a:solidFill>
            <a:srgbClr val="D9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6" name="Rectangle 5"/>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grpSp>
        <p:nvGrpSpPr>
          <p:cNvPr id="12" name="Group 11"/>
          <p:cNvGrpSpPr/>
          <p:nvPr userDrawn="1"/>
        </p:nvGrpSpPr>
        <p:grpSpPr>
          <a:xfrm>
            <a:off x="9945171" y="314454"/>
            <a:ext cx="1889927" cy="382934"/>
            <a:chOff x="6931819" y="-1054294"/>
            <a:chExt cx="3884612" cy="787400"/>
          </a:xfrm>
          <a:solidFill>
            <a:schemeClr val="tx1"/>
          </a:solidFill>
          <a:effectLst/>
        </p:grpSpPr>
        <p:sp>
          <p:nvSpPr>
            <p:cNvPr id="9" name="Freeform 5"/>
            <p:cNvSpPr>
              <a:spLocks noEditPoints="1"/>
            </p:cNvSpPr>
            <p:nvPr userDrawn="1"/>
          </p:nvSpPr>
          <p:spPr bwMode="auto">
            <a:xfrm>
              <a:off x="6931819" y="-1054294"/>
              <a:ext cx="3884612" cy="787400"/>
            </a:xfrm>
            <a:custGeom>
              <a:avLst/>
              <a:gdLst>
                <a:gd name="T0" fmla="*/ 1104 w 10776"/>
                <a:gd name="T1" fmla="*/ 0 h 2155"/>
                <a:gd name="T2" fmla="*/ 0 w 10776"/>
                <a:gd name="T3" fmla="*/ 1678 h 2155"/>
                <a:gd name="T4" fmla="*/ 247 w 10776"/>
                <a:gd name="T5" fmla="*/ 1678 h 2155"/>
                <a:gd name="T6" fmla="*/ 1524 w 10776"/>
                <a:gd name="T7" fmla="*/ 1147 h 2155"/>
                <a:gd name="T8" fmla="*/ 10537 w 10776"/>
                <a:gd name="T9" fmla="*/ 1349 h 2155"/>
                <a:gd name="T10" fmla="*/ 9868 w 10776"/>
                <a:gd name="T11" fmla="*/ 621 h 2155"/>
                <a:gd name="T12" fmla="*/ 9556 w 10776"/>
                <a:gd name="T13" fmla="*/ 1349 h 2155"/>
                <a:gd name="T14" fmla="*/ 10250 w 10776"/>
                <a:gd name="T15" fmla="*/ 1530 h 2155"/>
                <a:gd name="T16" fmla="*/ 10776 w 10776"/>
                <a:gd name="T17" fmla="*/ 1349 h 2155"/>
                <a:gd name="T18" fmla="*/ 9866 w 10776"/>
                <a:gd name="T19" fmla="*/ 1796 h 2155"/>
                <a:gd name="T20" fmla="*/ 9322 w 10776"/>
                <a:gd name="T21" fmla="*/ 817 h 2155"/>
                <a:gd name="T22" fmla="*/ 10256 w 10776"/>
                <a:gd name="T23" fmla="*/ 354 h 2155"/>
                <a:gd name="T24" fmla="*/ 8383 w 10776"/>
                <a:gd name="T25" fmla="*/ 1520 h 2155"/>
                <a:gd name="T26" fmla="*/ 8057 w 10776"/>
                <a:gd name="T27" fmla="*/ 620 h 2155"/>
                <a:gd name="T28" fmla="*/ 7381 w 10776"/>
                <a:gd name="T29" fmla="*/ 797 h 2155"/>
                <a:gd name="T30" fmla="*/ 8383 w 10776"/>
                <a:gd name="T31" fmla="*/ 1520 h 2155"/>
                <a:gd name="T32" fmla="*/ 8006 w 10776"/>
                <a:gd name="T33" fmla="*/ 2155 h 2155"/>
                <a:gd name="T34" fmla="*/ 7820 w 10776"/>
                <a:gd name="T35" fmla="*/ 2006 h 2155"/>
                <a:gd name="T36" fmla="*/ 8272 w 10776"/>
                <a:gd name="T37" fmla="*/ 1861 h 2155"/>
                <a:gd name="T38" fmla="*/ 7361 w 10776"/>
                <a:gd name="T39" fmla="*/ 1708 h 2155"/>
                <a:gd name="T40" fmla="*/ 7320 w 10776"/>
                <a:gd name="T41" fmla="*/ 455 h 2155"/>
                <a:gd name="T42" fmla="*/ 8398 w 10776"/>
                <a:gd name="T43" fmla="*/ 437 h 2155"/>
                <a:gd name="T44" fmla="*/ 6916 w 10776"/>
                <a:gd name="T45" fmla="*/ 1678 h 2155"/>
                <a:gd name="T46" fmla="*/ 6683 w 10776"/>
                <a:gd name="T47" fmla="*/ 1678 h 2155"/>
                <a:gd name="T48" fmla="*/ 6828 w 10776"/>
                <a:gd name="T49" fmla="*/ 470 h 2155"/>
                <a:gd name="T50" fmla="*/ 4760 w 10776"/>
                <a:gd name="T51" fmla="*/ 621 h 2155"/>
                <a:gd name="T52" fmla="*/ 4484 w 10776"/>
                <a:gd name="T53" fmla="*/ 800 h 2155"/>
                <a:gd name="T54" fmla="*/ 5165 w 10776"/>
                <a:gd name="T55" fmla="*/ 928 h 2155"/>
                <a:gd name="T56" fmla="*/ 5135 w 10776"/>
                <a:gd name="T57" fmla="*/ 1796 h 2155"/>
                <a:gd name="T58" fmla="*/ 4255 w 10776"/>
                <a:gd name="T59" fmla="*/ 1649 h 2155"/>
                <a:gd name="T60" fmla="*/ 5356 w 10776"/>
                <a:gd name="T61" fmla="*/ 1384 h 2155"/>
                <a:gd name="T62" fmla="*/ 4774 w 10776"/>
                <a:gd name="T63" fmla="*/ 1199 h 2155"/>
                <a:gd name="T64" fmla="*/ 4249 w 10776"/>
                <a:gd name="T65" fmla="*/ 724 h 2155"/>
                <a:gd name="T66" fmla="*/ 5800 w 10776"/>
                <a:gd name="T67" fmla="*/ 117 h 2155"/>
                <a:gd name="T68" fmla="*/ 6034 w 10776"/>
                <a:gd name="T69" fmla="*/ 117 h 2155"/>
                <a:gd name="T70" fmla="*/ 6494 w 10776"/>
                <a:gd name="T71" fmla="*/ 482 h 2155"/>
                <a:gd name="T72" fmla="*/ 6034 w 10776"/>
                <a:gd name="T73" fmla="*/ 618 h 2155"/>
                <a:gd name="T74" fmla="*/ 5887 w 10776"/>
                <a:gd name="T75" fmla="*/ 1796 h 2155"/>
                <a:gd name="T76" fmla="*/ 4760 w 10776"/>
                <a:gd name="T77" fmla="*/ 621 h 2155"/>
                <a:gd name="T78" fmla="*/ 3739 w 10776"/>
                <a:gd name="T79" fmla="*/ 652 h 2155"/>
                <a:gd name="T80" fmla="*/ 2863 w 10776"/>
                <a:gd name="T81" fmla="*/ 790 h 2155"/>
                <a:gd name="T82" fmla="*/ 4103 w 10776"/>
                <a:gd name="T83" fmla="*/ 1100 h 2155"/>
                <a:gd name="T84" fmla="*/ 3175 w 10776"/>
                <a:gd name="T85" fmla="*/ 1530 h 2155"/>
                <a:gd name="T86" fmla="*/ 3437 w 10776"/>
                <a:gd name="T87" fmla="*/ 1678 h 2155"/>
                <a:gd name="T88" fmla="*/ 2833 w 10776"/>
                <a:gd name="T89" fmla="*/ 1716 h 2155"/>
                <a:gd name="T90" fmla="*/ 2831 w 10776"/>
                <a:gd name="T91" fmla="*/ 439 h 2155"/>
                <a:gd name="T92" fmla="*/ 3934 w 10776"/>
                <a:gd name="T93" fmla="*/ 434 h 2155"/>
                <a:gd name="T94" fmla="*/ 2556 w 10776"/>
                <a:gd name="T95" fmla="*/ 504 h 2155"/>
                <a:gd name="T96" fmla="*/ 2097 w 10776"/>
                <a:gd name="T97" fmla="*/ 801 h 2155"/>
                <a:gd name="T98" fmla="*/ 1946 w 10776"/>
                <a:gd name="T99" fmla="*/ 1796 h 2155"/>
                <a:gd name="T100" fmla="*/ 2039 w 10776"/>
                <a:gd name="T101" fmla="*/ 442 h 2155"/>
                <a:gd name="T102" fmla="*/ 2556 w 10776"/>
                <a:gd name="T103" fmla="*/ 472 h 2155"/>
                <a:gd name="T104" fmla="*/ 9003 w 10776"/>
                <a:gd name="T105" fmla="*/ 1796 h 2155"/>
                <a:gd name="T106" fmla="*/ 8858 w 10776"/>
                <a:gd name="T107" fmla="*/ 587 h 2155"/>
                <a:gd name="T108" fmla="*/ 9091 w 10776"/>
                <a:gd name="T109" fmla="*/ 587 h 2155"/>
                <a:gd name="T110" fmla="*/ 1385 w 10776"/>
                <a:gd name="T111" fmla="*/ 297 h 2155"/>
                <a:gd name="T112" fmla="*/ 1385 w 10776"/>
                <a:gd name="T113" fmla="*/ 933 h 2155"/>
                <a:gd name="T114" fmla="*/ 247 w 10776"/>
                <a:gd name="T115" fmla="*/ 264 h 2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76" h="2155">
                  <a:moveTo>
                    <a:pt x="1727" y="485"/>
                  </a:moveTo>
                  <a:cubicBezTo>
                    <a:pt x="1727" y="303"/>
                    <a:pt x="1660" y="167"/>
                    <a:pt x="1524" y="84"/>
                  </a:cubicBezTo>
                  <a:cubicBezTo>
                    <a:pt x="1426" y="25"/>
                    <a:pt x="1258" y="0"/>
                    <a:pt x="1104" y="0"/>
                  </a:cubicBezTo>
                  <a:lnTo>
                    <a:pt x="86" y="0"/>
                  </a:lnTo>
                  <a:cubicBezTo>
                    <a:pt x="29" y="0"/>
                    <a:pt x="0" y="39"/>
                    <a:pt x="0" y="117"/>
                  </a:cubicBezTo>
                  <a:lnTo>
                    <a:pt x="0" y="1678"/>
                  </a:lnTo>
                  <a:cubicBezTo>
                    <a:pt x="0" y="1757"/>
                    <a:pt x="29" y="1796"/>
                    <a:pt x="86" y="1796"/>
                  </a:cubicBezTo>
                  <a:lnTo>
                    <a:pt x="160" y="1796"/>
                  </a:lnTo>
                  <a:cubicBezTo>
                    <a:pt x="218" y="1796"/>
                    <a:pt x="247" y="1757"/>
                    <a:pt x="247" y="1678"/>
                  </a:cubicBezTo>
                  <a:lnTo>
                    <a:pt x="247" y="1231"/>
                  </a:lnTo>
                  <a:lnTo>
                    <a:pt x="1104" y="1231"/>
                  </a:lnTo>
                  <a:cubicBezTo>
                    <a:pt x="1258" y="1231"/>
                    <a:pt x="1426" y="1207"/>
                    <a:pt x="1524" y="1147"/>
                  </a:cubicBezTo>
                  <a:cubicBezTo>
                    <a:pt x="1660" y="1065"/>
                    <a:pt x="1727" y="961"/>
                    <a:pt x="1727" y="779"/>
                  </a:cubicBezTo>
                  <a:lnTo>
                    <a:pt x="1727" y="485"/>
                  </a:lnTo>
                  <a:close/>
                  <a:moveTo>
                    <a:pt x="10537" y="1349"/>
                  </a:moveTo>
                  <a:lnTo>
                    <a:pt x="10537" y="793"/>
                  </a:lnTo>
                  <a:cubicBezTo>
                    <a:pt x="10537" y="678"/>
                    <a:pt x="10441" y="621"/>
                    <a:pt x="10249" y="621"/>
                  </a:cubicBezTo>
                  <a:lnTo>
                    <a:pt x="9868" y="621"/>
                  </a:lnTo>
                  <a:cubicBezTo>
                    <a:pt x="9799" y="621"/>
                    <a:pt x="9736" y="632"/>
                    <a:pt x="9681" y="655"/>
                  </a:cubicBezTo>
                  <a:cubicBezTo>
                    <a:pt x="9598" y="690"/>
                    <a:pt x="9556" y="744"/>
                    <a:pt x="9556" y="817"/>
                  </a:cubicBezTo>
                  <a:lnTo>
                    <a:pt x="9556" y="1349"/>
                  </a:lnTo>
                  <a:cubicBezTo>
                    <a:pt x="9556" y="1419"/>
                    <a:pt x="9598" y="1470"/>
                    <a:pt x="9683" y="1500"/>
                  </a:cubicBezTo>
                  <a:cubicBezTo>
                    <a:pt x="9738" y="1520"/>
                    <a:pt x="9800" y="1530"/>
                    <a:pt x="9869" y="1530"/>
                  </a:cubicBezTo>
                  <a:lnTo>
                    <a:pt x="10250" y="1530"/>
                  </a:lnTo>
                  <a:cubicBezTo>
                    <a:pt x="10311" y="1530"/>
                    <a:pt x="10368" y="1519"/>
                    <a:pt x="10423" y="1496"/>
                  </a:cubicBezTo>
                  <a:cubicBezTo>
                    <a:pt x="10499" y="1463"/>
                    <a:pt x="10537" y="1415"/>
                    <a:pt x="10537" y="1349"/>
                  </a:cubicBezTo>
                  <a:close/>
                  <a:moveTo>
                    <a:pt x="10776" y="1349"/>
                  </a:moveTo>
                  <a:cubicBezTo>
                    <a:pt x="10776" y="1515"/>
                    <a:pt x="10713" y="1638"/>
                    <a:pt x="10589" y="1716"/>
                  </a:cubicBezTo>
                  <a:cubicBezTo>
                    <a:pt x="10503" y="1769"/>
                    <a:pt x="10392" y="1796"/>
                    <a:pt x="10256" y="1796"/>
                  </a:cubicBezTo>
                  <a:lnTo>
                    <a:pt x="9866" y="1796"/>
                  </a:lnTo>
                  <a:cubicBezTo>
                    <a:pt x="9614" y="1796"/>
                    <a:pt x="9448" y="1712"/>
                    <a:pt x="9366" y="1543"/>
                  </a:cubicBezTo>
                  <a:cubicBezTo>
                    <a:pt x="9337" y="1482"/>
                    <a:pt x="9322" y="1418"/>
                    <a:pt x="9322" y="1349"/>
                  </a:cubicBezTo>
                  <a:lnTo>
                    <a:pt x="9322" y="817"/>
                  </a:lnTo>
                  <a:cubicBezTo>
                    <a:pt x="9322" y="700"/>
                    <a:pt x="9362" y="598"/>
                    <a:pt x="9443" y="512"/>
                  </a:cubicBezTo>
                  <a:cubicBezTo>
                    <a:pt x="9542" y="406"/>
                    <a:pt x="9683" y="354"/>
                    <a:pt x="9865" y="354"/>
                  </a:cubicBezTo>
                  <a:lnTo>
                    <a:pt x="10256" y="354"/>
                  </a:lnTo>
                  <a:cubicBezTo>
                    <a:pt x="10603" y="354"/>
                    <a:pt x="10776" y="507"/>
                    <a:pt x="10776" y="814"/>
                  </a:cubicBezTo>
                  <a:lnTo>
                    <a:pt x="10776" y="1349"/>
                  </a:lnTo>
                  <a:close/>
                  <a:moveTo>
                    <a:pt x="8383" y="1520"/>
                  </a:moveTo>
                  <a:lnTo>
                    <a:pt x="8383" y="820"/>
                  </a:lnTo>
                  <a:cubicBezTo>
                    <a:pt x="8383" y="747"/>
                    <a:pt x="8339" y="693"/>
                    <a:pt x="8251" y="657"/>
                  </a:cubicBezTo>
                  <a:cubicBezTo>
                    <a:pt x="8190" y="632"/>
                    <a:pt x="8125" y="620"/>
                    <a:pt x="8057" y="620"/>
                  </a:cubicBezTo>
                  <a:lnTo>
                    <a:pt x="7686" y="620"/>
                  </a:lnTo>
                  <a:cubicBezTo>
                    <a:pt x="7600" y="620"/>
                    <a:pt x="7537" y="626"/>
                    <a:pt x="7498" y="638"/>
                  </a:cubicBezTo>
                  <a:cubicBezTo>
                    <a:pt x="7420" y="663"/>
                    <a:pt x="7381" y="716"/>
                    <a:pt x="7381" y="797"/>
                  </a:cubicBezTo>
                  <a:lnTo>
                    <a:pt x="7381" y="1335"/>
                  </a:lnTo>
                  <a:cubicBezTo>
                    <a:pt x="7381" y="1458"/>
                    <a:pt x="7497" y="1520"/>
                    <a:pt x="7730" y="1520"/>
                  </a:cubicBezTo>
                  <a:lnTo>
                    <a:pt x="8383" y="1520"/>
                  </a:lnTo>
                  <a:close/>
                  <a:moveTo>
                    <a:pt x="8620" y="1749"/>
                  </a:moveTo>
                  <a:cubicBezTo>
                    <a:pt x="8620" y="1915"/>
                    <a:pt x="8544" y="2004"/>
                    <a:pt x="8389" y="2081"/>
                  </a:cubicBezTo>
                  <a:cubicBezTo>
                    <a:pt x="8281" y="2135"/>
                    <a:pt x="8152" y="2155"/>
                    <a:pt x="8006" y="2155"/>
                  </a:cubicBezTo>
                  <a:lnTo>
                    <a:pt x="7907" y="2155"/>
                  </a:lnTo>
                  <a:cubicBezTo>
                    <a:pt x="7849" y="2155"/>
                    <a:pt x="7820" y="2116"/>
                    <a:pt x="7820" y="2038"/>
                  </a:cubicBezTo>
                  <a:lnTo>
                    <a:pt x="7820" y="2006"/>
                  </a:lnTo>
                  <a:cubicBezTo>
                    <a:pt x="7820" y="1928"/>
                    <a:pt x="7849" y="1889"/>
                    <a:pt x="7907" y="1889"/>
                  </a:cubicBezTo>
                  <a:lnTo>
                    <a:pt x="8078" y="1889"/>
                  </a:lnTo>
                  <a:cubicBezTo>
                    <a:pt x="8119" y="1889"/>
                    <a:pt x="8217" y="1881"/>
                    <a:pt x="8272" y="1861"/>
                  </a:cubicBezTo>
                  <a:cubicBezTo>
                    <a:pt x="8328" y="1840"/>
                    <a:pt x="8379" y="1816"/>
                    <a:pt x="8379" y="1785"/>
                  </a:cubicBezTo>
                  <a:lnTo>
                    <a:pt x="7735" y="1785"/>
                  </a:lnTo>
                  <a:cubicBezTo>
                    <a:pt x="7585" y="1785"/>
                    <a:pt x="7460" y="1759"/>
                    <a:pt x="7361" y="1708"/>
                  </a:cubicBezTo>
                  <a:cubicBezTo>
                    <a:pt x="7218" y="1633"/>
                    <a:pt x="7147" y="1510"/>
                    <a:pt x="7147" y="1339"/>
                  </a:cubicBezTo>
                  <a:lnTo>
                    <a:pt x="7147" y="804"/>
                  </a:lnTo>
                  <a:cubicBezTo>
                    <a:pt x="7147" y="652"/>
                    <a:pt x="7205" y="536"/>
                    <a:pt x="7320" y="455"/>
                  </a:cubicBezTo>
                  <a:cubicBezTo>
                    <a:pt x="7417" y="387"/>
                    <a:pt x="7534" y="354"/>
                    <a:pt x="7673" y="354"/>
                  </a:cubicBezTo>
                  <a:lnTo>
                    <a:pt x="8018" y="354"/>
                  </a:lnTo>
                  <a:cubicBezTo>
                    <a:pt x="8166" y="354"/>
                    <a:pt x="8293" y="381"/>
                    <a:pt x="8398" y="437"/>
                  </a:cubicBezTo>
                  <a:cubicBezTo>
                    <a:pt x="8546" y="515"/>
                    <a:pt x="8620" y="638"/>
                    <a:pt x="8620" y="807"/>
                  </a:cubicBezTo>
                  <a:lnTo>
                    <a:pt x="8620" y="1749"/>
                  </a:lnTo>
                  <a:close/>
                  <a:moveTo>
                    <a:pt x="6916" y="1678"/>
                  </a:moveTo>
                  <a:cubicBezTo>
                    <a:pt x="6916" y="1757"/>
                    <a:pt x="6887" y="1796"/>
                    <a:pt x="6828" y="1796"/>
                  </a:cubicBezTo>
                  <a:lnTo>
                    <a:pt x="6770" y="1796"/>
                  </a:lnTo>
                  <a:cubicBezTo>
                    <a:pt x="6712" y="1796"/>
                    <a:pt x="6683" y="1757"/>
                    <a:pt x="6683" y="1678"/>
                  </a:cubicBezTo>
                  <a:lnTo>
                    <a:pt x="6683" y="587"/>
                  </a:lnTo>
                  <a:cubicBezTo>
                    <a:pt x="6683" y="509"/>
                    <a:pt x="6712" y="470"/>
                    <a:pt x="6770" y="470"/>
                  </a:cubicBezTo>
                  <a:lnTo>
                    <a:pt x="6828" y="470"/>
                  </a:lnTo>
                  <a:cubicBezTo>
                    <a:pt x="6887" y="470"/>
                    <a:pt x="6916" y="509"/>
                    <a:pt x="6916" y="587"/>
                  </a:cubicBezTo>
                  <a:lnTo>
                    <a:pt x="6916" y="1678"/>
                  </a:lnTo>
                  <a:close/>
                  <a:moveTo>
                    <a:pt x="4760" y="621"/>
                  </a:moveTo>
                  <a:cubicBezTo>
                    <a:pt x="4671" y="621"/>
                    <a:pt x="4618" y="623"/>
                    <a:pt x="4601" y="625"/>
                  </a:cubicBezTo>
                  <a:cubicBezTo>
                    <a:pt x="4523" y="639"/>
                    <a:pt x="4484" y="672"/>
                    <a:pt x="4484" y="724"/>
                  </a:cubicBezTo>
                  <a:lnTo>
                    <a:pt x="4484" y="800"/>
                  </a:lnTo>
                  <a:cubicBezTo>
                    <a:pt x="4484" y="851"/>
                    <a:pt x="4510" y="886"/>
                    <a:pt x="4562" y="905"/>
                  </a:cubicBezTo>
                  <a:cubicBezTo>
                    <a:pt x="4603" y="921"/>
                    <a:pt x="4675" y="928"/>
                    <a:pt x="4777" y="928"/>
                  </a:cubicBezTo>
                  <a:lnTo>
                    <a:pt x="5165" y="928"/>
                  </a:lnTo>
                  <a:cubicBezTo>
                    <a:pt x="5455" y="928"/>
                    <a:pt x="5599" y="1059"/>
                    <a:pt x="5599" y="1319"/>
                  </a:cubicBezTo>
                  <a:lnTo>
                    <a:pt x="5599" y="1384"/>
                  </a:lnTo>
                  <a:cubicBezTo>
                    <a:pt x="5599" y="1659"/>
                    <a:pt x="5444" y="1796"/>
                    <a:pt x="5135" y="1796"/>
                  </a:cubicBezTo>
                  <a:lnTo>
                    <a:pt x="4341" y="1796"/>
                  </a:lnTo>
                  <a:cubicBezTo>
                    <a:pt x="4284" y="1796"/>
                    <a:pt x="4255" y="1757"/>
                    <a:pt x="4255" y="1678"/>
                  </a:cubicBezTo>
                  <a:lnTo>
                    <a:pt x="4255" y="1649"/>
                  </a:lnTo>
                  <a:cubicBezTo>
                    <a:pt x="4255" y="1570"/>
                    <a:pt x="4284" y="1530"/>
                    <a:pt x="4341" y="1530"/>
                  </a:cubicBezTo>
                  <a:lnTo>
                    <a:pt x="5137" y="1530"/>
                  </a:lnTo>
                  <a:cubicBezTo>
                    <a:pt x="5283" y="1530"/>
                    <a:pt x="5356" y="1481"/>
                    <a:pt x="5356" y="1384"/>
                  </a:cubicBezTo>
                  <a:lnTo>
                    <a:pt x="5356" y="1330"/>
                  </a:lnTo>
                  <a:cubicBezTo>
                    <a:pt x="5356" y="1243"/>
                    <a:pt x="5289" y="1199"/>
                    <a:pt x="5155" y="1199"/>
                  </a:cubicBezTo>
                  <a:lnTo>
                    <a:pt x="4774" y="1199"/>
                  </a:lnTo>
                  <a:cubicBezTo>
                    <a:pt x="4626" y="1199"/>
                    <a:pt x="4513" y="1179"/>
                    <a:pt x="4435" y="1140"/>
                  </a:cubicBezTo>
                  <a:cubicBezTo>
                    <a:pt x="4311" y="1078"/>
                    <a:pt x="4249" y="966"/>
                    <a:pt x="4249" y="803"/>
                  </a:cubicBezTo>
                  <a:lnTo>
                    <a:pt x="4249" y="724"/>
                  </a:lnTo>
                  <a:cubicBezTo>
                    <a:pt x="4249" y="477"/>
                    <a:pt x="4418" y="354"/>
                    <a:pt x="4755" y="354"/>
                  </a:cubicBezTo>
                  <a:lnTo>
                    <a:pt x="5800" y="354"/>
                  </a:lnTo>
                  <a:lnTo>
                    <a:pt x="5800" y="117"/>
                  </a:lnTo>
                  <a:cubicBezTo>
                    <a:pt x="5800" y="39"/>
                    <a:pt x="5829" y="0"/>
                    <a:pt x="5887" y="0"/>
                  </a:cubicBezTo>
                  <a:lnTo>
                    <a:pt x="5948" y="0"/>
                  </a:lnTo>
                  <a:cubicBezTo>
                    <a:pt x="6006" y="0"/>
                    <a:pt x="6034" y="39"/>
                    <a:pt x="6034" y="117"/>
                  </a:cubicBezTo>
                  <a:lnTo>
                    <a:pt x="6034" y="365"/>
                  </a:lnTo>
                  <a:lnTo>
                    <a:pt x="6406" y="365"/>
                  </a:lnTo>
                  <a:cubicBezTo>
                    <a:pt x="6465" y="365"/>
                    <a:pt x="6494" y="404"/>
                    <a:pt x="6494" y="482"/>
                  </a:cubicBezTo>
                  <a:lnTo>
                    <a:pt x="6494" y="513"/>
                  </a:lnTo>
                  <a:cubicBezTo>
                    <a:pt x="6494" y="592"/>
                    <a:pt x="6465" y="618"/>
                    <a:pt x="6406" y="618"/>
                  </a:cubicBezTo>
                  <a:lnTo>
                    <a:pt x="6034" y="618"/>
                  </a:lnTo>
                  <a:lnTo>
                    <a:pt x="6034" y="1678"/>
                  </a:lnTo>
                  <a:cubicBezTo>
                    <a:pt x="6034" y="1757"/>
                    <a:pt x="6006" y="1796"/>
                    <a:pt x="5948" y="1796"/>
                  </a:cubicBezTo>
                  <a:lnTo>
                    <a:pt x="5887" y="1796"/>
                  </a:lnTo>
                  <a:cubicBezTo>
                    <a:pt x="5829" y="1796"/>
                    <a:pt x="5800" y="1757"/>
                    <a:pt x="5800" y="1678"/>
                  </a:cubicBezTo>
                  <a:lnTo>
                    <a:pt x="5800" y="619"/>
                  </a:lnTo>
                  <a:lnTo>
                    <a:pt x="4760" y="621"/>
                  </a:lnTo>
                  <a:close/>
                  <a:moveTo>
                    <a:pt x="3874" y="956"/>
                  </a:moveTo>
                  <a:lnTo>
                    <a:pt x="3874" y="778"/>
                  </a:lnTo>
                  <a:cubicBezTo>
                    <a:pt x="3874" y="724"/>
                    <a:pt x="3829" y="682"/>
                    <a:pt x="3739" y="652"/>
                  </a:cubicBezTo>
                  <a:cubicBezTo>
                    <a:pt x="3676" y="631"/>
                    <a:pt x="3615" y="621"/>
                    <a:pt x="3557" y="621"/>
                  </a:cubicBezTo>
                  <a:lnTo>
                    <a:pt x="3217" y="621"/>
                  </a:lnTo>
                  <a:cubicBezTo>
                    <a:pt x="2981" y="621"/>
                    <a:pt x="2863" y="677"/>
                    <a:pt x="2863" y="790"/>
                  </a:cubicBezTo>
                  <a:lnTo>
                    <a:pt x="2863" y="956"/>
                  </a:lnTo>
                  <a:lnTo>
                    <a:pt x="3874" y="956"/>
                  </a:lnTo>
                  <a:close/>
                  <a:moveTo>
                    <a:pt x="4103" y="1100"/>
                  </a:moveTo>
                  <a:cubicBezTo>
                    <a:pt x="4103" y="1188"/>
                    <a:pt x="4080" y="1231"/>
                    <a:pt x="4037" y="1231"/>
                  </a:cubicBezTo>
                  <a:lnTo>
                    <a:pt x="2871" y="1231"/>
                  </a:lnTo>
                  <a:cubicBezTo>
                    <a:pt x="2871" y="1431"/>
                    <a:pt x="2972" y="1530"/>
                    <a:pt x="3175" y="1530"/>
                  </a:cubicBezTo>
                  <a:lnTo>
                    <a:pt x="3350" y="1530"/>
                  </a:lnTo>
                  <a:cubicBezTo>
                    <a:pt x="3408" y="1530"/>
                    <a:pt x="3437" y="1570"/>
                    <a:pt x="3437" y="1649"/>
                  </a:cubicBezTo>
                  <a:lnTo>
                    <a:pt x="3437" y="1678"/>
                  </a:lnTo>
                  <a:cubicBezTo>
                    <a:pt x="3437" y="1757"/>
                    <a:pt x="3408" y="1796"/>
                    <a:pt x="3350" y="1796"/>
                  </a:cubicBezTo>
                  <a:lnTo>
                    <a:pt x="3200" y="1796"/>
                  </a:lnTo>
                  <a:cubicBezTo>
                    <a:pt x="3050" y="1796"/>
                    <a:pt x="2928" y="1769"/>
                    <a:pt x="2833" y="1716"/>
                  </a:cubicBezTo>
                  <a:cubicBezTo>
                    <a:pt x="2697" y="1640"/>
                    <a:pt x="2629" y="1515"/>
                    <a:pt x="2629" y="1340"/>
                  </a:cubicBezTo>
                  <a:lnTo>
                    <a:pt x="2629" y="809"/>
                  </a:lnTo>
                  <a:cubicBezTo>
                    <a:pt x="2629" y="643"/>
                    <a:pt x="2696" y="520"/>
                    <a:pt x="2831" y="439"/>
                  </a:cubicBezTo>
                  <a:cubicBezTo>
                    <a:pt x="2928" y="381"/>
                    <a:pt x="3049" y="352"/>
                    <a:pt x="3191" y="352"/>
                  </a:cubicBezTo>
                  <a:lnTo>
                    <a:pt x="3629" y="352"/>
                  </a:lnTo>
                  <a:cubicBezTo>
                    <a:pt x="3748" y="352"/>
                    <a:pt x="3849" y="379"/>
                    <a:pt x="3934" y="434"/>
                  </a:cubicBezTo>
                  <a:cubicBezTo>
                    <a:pt x="4047" y="505"/>
                    <a:pt x="4103" y="611"/>
                    <a:pt x="4103" y="752"/>
                  </a:cubicBezTo>
                  <a:lnTo>
                    <a:pt x="4103" y="1100"/>
                  </a:lnTo>
                  <a:close/>
                  <a:moveTo>
                    <a:pt x="2556" y="504"/>
                  </a:moveTo>
                  <a:cubicBezTo>
                    <a:pt x="2556" y="582"/>
                    <a:pt x="2527" y="621"/>
                    <a:pt x="2468" y="621"/>
                  </a:cubicBezTo>
                  <a:lnTo>
                    <a:pt x="2360" y="621"/>
                  </a:lnTo>
                  <a:cubicBezTo>
                    <a:pt x="2185" y="621"/>
                    <a:pt x="2097" y="681"/>
                    <a:pt x="2097" y="801"/>
                  </a:cubicBezTo>
                  <a:lnTo>
                    <a:pt x="2097" y="1678"/>
                  </a:lnTo>
                  <a:cubicBezTo>
                    <a:pt x="2097" y="1757"/>
                    <a:pt x="2068" y="1796"/>
                    <a:pt x="2011" y="1796"/>
                  </a:cubicBezTo>
                  <a:lnTo>
                    <a:pt x="1946" y="1796"/>
                  </a:lnTo>
                  <a:cubicBezTo>
                    <a:pt x="1889" y="1796"/>
                    <a:pt x="1860" y="1756"/>
                    <a:pt x="1860" y="1676"/>
                  </a:cubicBezTo>
                  <a:lnTo>
                    <a:pt x="1863" y="801"/>
                  </a:lnTo>
                  <a:cubicBezTo>
                    <a:pt x="1864" y="639"/>
                    <a:pt x="1922" y="520"/>
                    <a:pt x="2039" y="442"/>
                  </a:cubicBezTo>
                  <a:cubicBezTo>
                    <a:pt x="2129" y="383"/>
                    <a:pt x="2240" y="354"/>
                    <a:pt x="2374" y="354"/>
                  </a:cubicBezTo>
                  <a:lnTo>
                    <a:pt x="2468" y="354"/>
                  </a:lnTo>
                  <a:cubicBezTo>
                    <a:pt x="2527" y="354"/>
                    <a:pt x="2556" y="393"/>
                    <a:pt x="2556" y="472"/>
                  </a:cubicBezTo>
                  <a:lnTo>
                    <a:pt x="2556" y="504"/>
                  </a:lnTo>
                  <a:close/>
                  <a:moveTo>
                    <a:pt x="9091" y="1678"/>
                  </a:moveTo>
                  <a:cubicBezTo>
                    <a:pt x="9091" y="1757"/>
                    <a:pt x="9062" y="1796"/>
                    <a:pt x="9003" y="1796"/>
                  </a:cubicBezTo>
                  <a:lnTo>
                    <a:pt x="8945" y="1796"/>
                  </a:lnTo>
                  <a:cubicBezTo>
                    <a:pt x="8887" y="1796"/>
                    <a:pt x="8858" y="1757"/>
                    <a:pt x="8858" y="1678"/>
                  </a:cubicBezTo>
                  <a:lnTo>
                    <a:pt x="8858" y="587"/>
                  </a:lnTo>
                  <a:cubicBezTo>
                    <a:pt x="8858" y="509"/>
                    <a:pt x="8887" y="470"/>
                    <a:pt x="8945" y="470"/>
                  </a:cubicBezTo>
                  <a:lnTo>
                    <a:pt x="9003" y="470"/>
                  </a:lnTo>
                  <a:cubicBezTo>
                    <a:pt x="9062" y="470"/>
                    <a:pt x="9091" y="509"/>
                    <a:pt x="9091" y="587"/>
                  </a:cubicBezTo>
                  <a:lnTo>
                    <a:pt x="9091" y="1678"/>
                  </a:lnTo>
                  <a:close/>
                  <a:moveTo>
                    <a:pt x="1119" y="264"/>
                  </a:moveTo>
                  <a:cubicBezTo>
                    <a:pt x="1219" y="264"/>
                    <a:pt x="1336" y="271"/>
                    <a:pt x="1385" y="297"/>
                  </a:cubicBezTo>
                  <a:cubicBezTo>
                    <a:pt x="1445" y="329"/>
                    <a:pt x="1477" y="400"/>
                    <a:pt x="1481" y="479"/>
                  </a:cubicBezTo>
                  <a:lnTo>
                    <a:pt x="1482" y="767"/>
                  </a:lnTo>
                  <a:cubicBezTo>
                    <a:pt x="1482" y="856"/>
                    <a:pt x="1449" y="899"/>
                    <a:pt x="1385" y="933"/>
                  </a:cubicBezTo>
                  <a:cubicBezTo>
                    <a:pt x="1336" y="959"/>
                    <a:pt x="1219" y="966"/>
                    <a:pt x="1119" y="966"/>
                  </a:cubicBezTo>
                  <a:lnTo>
                    <a:pt x="247" y="966"/>
                  </a:lnTo>
                  <a:lnTo>
                    <a:pt x="247" y="264"/>
                  </a:lnTo>
                  <a:cubicBezTo>
                    <a:pt x="538" y="264"/>
                    <a:pt x="828" y="264"/>
                    <a:pt x="1119" y="264"/>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10" name="Freeform 6"/>
            <p:cNvSpPr>
              <a:spLocks/>
            </p:cNvSpPr>
            <p:nvPr userDrawn="1"/>
          </p:nvSpPr>
          <p:spPr bwMode="auto">
            <a:xfrm>
              <a:off x="9330531" y="-1035244"/>
              <a:ext cx="104775" cy="92075"/>
            </a:xfrm>
            <a:custGeom>
              <a:avLst/>
              <a:gdLst>
                <a:gd name="T0" fmla="*/ 126 w 289"/>
                <a:gd name="T1" fmla="*/ 0 h 252"/>
                <a:gd name="T2" fmla="*/ 163 w 289"/>
                <a:gd name="T3" fmla="*/ 0 h 252"/>
                <a:gd name="T4" fmla="*/ 289 w 289"/>
                <a:gd name="T5" fmla="*/ 126 h 252"/>
                <a:gd name="T6" fmla="*/ 289 w 289"/>
                <a:gd name="T7" fmla="*/ 126 h 252"/>
                <a:gd name="T8" fmla="*/ 163 w 289"/>
                <a:gd name="T9" fmla="*/ 252 h 252"/>
                <a:gd name="T10" fmla="*/ 126 w 289"/>
                <a:gd name="T11" fmla="*/ 252 h 252"/>
                <a:gd name="T12" fmla="*/ 0 w 289"/>
                <a:gd name="T13" fmla="*/ 126 h 252"/>
                <a:gd name="T14" fmla="*/ 0 w 289"/>
                <a:gd name="T15" fmla="*/ 126 h 252"/>
                <a:gd name="T16" fmla="*/ 126 w 28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252">
                  <a:moveTo>
                    <a:pt x="126" y="0"/>
                  </a:moveTo>
                  <a:lnTo>
                    <a:pt x="163" y="0"/>
                  </a:lnTo>
                  <a:cubicBezTo>
                    <a:pt x="233" y="0"/>
                    <a:pt x="289" y="56"/>
                    <a:pt x="289" y="126"/>
                  </a:cubicBezTo>
                  <a:lnTo>
                    <a:pt x="289" y="126"/>
                  </a:lnTo>
                  <a:cubicBezTo>
                    <a:pt x="289" y="195"/>
                    <a:pt x="233" y="252"/>
                    <a:pt x="163" y="252"/>
                  </a:cubicBezTo>
                  <a:lnTo>
                    <a:pt x="126" y="252"/>
                  </a:lnTo>
                  <a:cubicBezTo>
                    <a:pt x="56" y="252"/>
                    <a:pt x="0" y="195"/>
                    <a:pt x="0" y="126"/>
                  </a:cubicBezTo>
                  <a:lnTo>
                    <a:pt x="0" y="126"/>
                  </a:lnTo>
                  <a:cubicBezTo>
                    <a:pt x="0" y="56"/>
                    <a:pt x="56" y="0"/>
                    <a:pt x="126" y="0"/>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11" name="Freeform 7"/>
            <p:cNvSpPr>
              <a:spLocks/>
            </p:cNvSpPr>
            <p:nvPr userDrawn="1"/>
          </p:nvSpPr>
          <p:spPr bwMode="auto">
            <a:xfrm>
              <a:off x="10114756" y="-1035244"/>
              <a:ext cx="104775" cy="92075"/>
            </a:xfrm>
            <a:custGeom>
              <a:avLst/>
              <a:gdLst>
                <a:gd name="T0" fmla="*/ 126 w 290"/>
                <a:gd name="T1" fmla="*/ 0 h 252"/>
                <a:gd name="T2" fmla="*/ 164 w 290"/>
                <a:gd name="T3" fmla="*/ 0 h 252"/>
                <a:gd name="T4" fmla="*/ 290 w 290"/>
                <a:gd name="T5" fmla="*/ 126 h 252"/>
                <a:gd name="T6" fmla="*/ 290 w 290"/>
                <a:gd name="T7" fmla="*/ 126 h 252"/>
                <a:gd name="T8" fmla="*/ 164 w 290"/>
                <a:gd name="T9" fmla="*/ 252 h 252"/>
                <a:gd name="T10" fmla="*/ 126 w 290"/>
                <a:gd name="T11" fmla="*/ 252 h 252"/>
                <a:gd name="T12" fmla="*/ 0 w 290"/>
                <a:gd name="T13" fmla="*/ 126 h 252"/>
                <a:gd name="T14" fmla="*/ 0 w 290"/>
                <a:gd name="T15" fmla="*/ 126 h 252"/>
                <a:gd name="T16" fmla="*/ 126 w 290"/>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252">
                  <a:moveTo>
                    <a:pt x="126" y="0"/>
                  </a:moveTo>
                  <a:lnTo>
                    <a:pt x="164" y="0"/>
                  </a:lnTo>
                  <a:cubicBezTo>
                    <a:pt x="234" y="0"/>
                    <a:pt x="290" y="56"/>
                    <a:pt x="290" y="126"/>
                  </a:cubicBezTo>
                  <a:lnTo>
                    <a:pt x="290" y="126"/>
                  </a:lnTo>
                  <a:cubicBezTo>
                    <a:pt x="290" y="195"/>
                    <a:pt x="234" y="252"/>
                    <a:pt x="164" y="252"/>
                  </a:cubicBezTo>
                  <a:lnTo>
                    <a:pt x="126" y="252"/>
                  </a:lnTo>
                  <a:cubicBezTo>
                    <a:pt x="57" y="252"/>
                    <a:pt x="0" y="195"/>
                    <a:pt x="0" y="126"/>
                  </a:cubicBezTo>
                  <a:lnTo>
                    <a:pt x="0" y="126"/>
                  </a:lnTo>
                  <a:cubicBezTo>
                    <a:pt x="0" y="56"/>
                    <a:pt x="57" y="0"/>
                    <a:pt x="126" y="0"/>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grpSp>
      <p:sp>
        <p:nvSpPr>
          <p:cNvPr id="23" name="Parallelogram 22"/>
          <p:cNvSpPr/>
          <p:nvPr userDrawn="1"/>
        </p:nvSpPr>
        <p:spPr>
          <a:xfrm>
            <a:off x="226308" y="76200"/>
            <a:ext cx="427550" cy="1383712"/>
          </a:xfrm>
          <a:prstGeom prst="parallelogram">
            <a:avLst>
              <a:gd name="adj" fmla="val 77028"/>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3" name="Content Placeholder 2"/>
          <p:cNvSpPr>
            <a:spLocks noGrp="1"/>
          </p:cNvSpPr>
          <p:nvPr>
            <p:ph idx="1"/>
          </p:nvPr>
        </p:nvSpPr>
        <p:spPr>
          <a:xfrm>
            <a:off x="608367" y="1092448"/>
            <a:ext cx="10977091" cy="5079752"/>
          </a:xfrm>
        </p:spPr>
        <p:txBody>
          <a:bodyPr/>
          <a:lstStyle>
            <a:lvl1pPr marL="0" indent="0">
              <a:buNone/>
              <a:defRPr sz="2800">
                <a:latin typeface="Segoe UI" panose="020B0502040204020203" pitchFamily="34" charset="0"/>
                <a:ea typeface="Segoe UI" panose="020B0502040204020203" pitchFamily="34" charset="0"/>
                <a:cs typeface="Segoe UI" panose="020B0502040204020203" pitchFamily="34" charset="0"/>
              </a:defRPr>
            </a:lvl1pPr>
            <a:lvl2pPr marL="742950" indent="-285750">
              <a:buFont typeface="Wingdings" pitchFamily="2" charset="2"/>
              <a:buChar char="q"/>
              <a:defRPr sz="2400">
                <a:latin typeface="Segoe UI" panose="020B0502040204020203" pitchFamily="34" charset="0"/>
                <a:ea typeface="Segoe UI" panose="020B0502040204020203" pitchFamily="34" charset="0"/>
                <a:cs typeface="Segoe UI" panose="020B0502040204020203" pitchFamily="34" charset="0"/>
              </a:defRPr>
            </a:lvl2pPr>
            <a:lvl3pPr marL="1143000" indent="-228600">
              <a:buFont typeface="Wingdings" pitchFamily="2" charset="2"/>
              <a:buChar char="q"/>
              <a:defRPr sz="2000">
                <a:latin typeface="Segoe UI" panose="020B0502040204020203" pitchFamily="34" charset="0"/>
                <a:ea typeface="Segoe UI" panose="020B0502040204020203" pitchFamily="34" charset="0"/>
                <a:cs typeface="Segoe UI" panose="020B0502040204020203" pitchFamily="34" charset="0"/>
              </a:defRPr>
            </a:lvl3pPr>
            <a:lvl4pPr marL="1600200" indent="-228600">
              <a:buFont typeface="Wingdings" pitchFamily="2" charset="2"/>
              <a:buChar char="q"/>
              <a:defRPr sz="1800">
                <a:latin typeface="Segoe UI" panose="020B0502040204020203" pitchFamily="34" charset="0"/>
                <a:ea typeface="Segoe UI" panose="020B0502040204020203" pitchFamily="34" charset="0"/>
                <a:cs typeface="Segoe UI" panose="020B0502040204020203" pitchFamily="34" charset="0"/>
              </a:defRPr>
            </a:lvl4pPr>
            <a:lvl5pPr marL="2057400" indent="-228600">
              <a:buFont typeface="Wingdings" pitchFamily="2" charset="2"/>
              <a:buChar char="q"/>
              <a:defRPr sz="1800">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07459" y="76200"/>
            <a:ext cx="9047311" cy="859442"/>
          </a:xfrm>
        </p:spPr>
        <p:txBody>
          <a:bodyPr>
            <a:normAutofit/>
            <a:scene3d>
              <a:camera prst="orthographicFront"/>
              <a:lightRig rig="threePt" dir="t"/>
            </a:scene3d>
            <a:sp3d extrusionH="38100" prstMaterial="metal">
              <a:bevelT w="38100" h="19050"/>
            </a:sp3d>
          </a:bodyPr>
          <a:lstStyle>
            <a:lvl1pPr algn="l" defTabSz="914400" rtl="0" eaLnBrk="1" latinLnBrk="0" hangingPunct="1">
              <a:spcBef>
                <a:spcPct val="0"/>
              </a:spcBef>
              <a:buNone/>
              <a:defRPr lang="en-US" sz="3200" b="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p>
        </p:txBody>
      </p:sp>
      <p:sp>
        <p:nvSpPr>
          <p:cNvPr id="17" name="Parallelogram 16"/>
          <p:cNvSpPr/>
          <p:nvPr userDrawn="1"/>
        </p:nvSpPr>
        <p:spPr>
          <a:xfrm>
            <a:off x="10489576" y="5317322"/>
            <a:ext cx="1245214" cy="1883579"/>
          </a:xfrm>
          <a:prstGeom prst="parallelogram">
            <a:avLst>
              <a:gd name="adj" fmla="val 34882"/>
            </a:avLst>
          </a:prstGeom>
          <a:solidFill>
            <a:srgbClr val="D9DBD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8" name="Parallelogram 17"/>
          <p:cNvSpPr/>
          <p:nvPr userDrawn="1"/>
        </p:nvSpPr>
        <p:spPr>
          <a:xfrm>
            <a:off x="11585459" y="5125332"/>
            <a:ext cx="427550" cy="1383712"/>
          </a:xfrm>
          <a:prstGeom prst="parallelogram">
            <a:avLst>
              <a:gd name="adj" fmla="val 77028"/>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Tree>
    <p:extLst>
      <p:ext uri="{BB962C8B-B14F-4D97-AF65-F5344CB8AC3E}">
        <p14:creationId xmlns:p14="http://schemas.microsoft.com/office/powerpoint/2010/main" val="242789764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50"/>
                                        <p:tgtEl>
                                          <p:spTgt spid="4"/>
                                        </p:tgtEl>
                                      </p:cBhvr>
                                    </p:animEffect>
                                  </p:childTnLst>
                                </p:cTn>
                              </p:par>
                            </p:childTnLst>
                          </p:cTn>
                        </p:par>
                        <p:par>
                          <p:cTn id="8" fill="hold">
                            <p:stCondLst>
                              <p:cond delay="250"/>
                            </p:stCondLst>
                            <p:childTnLst>
                              <p:par>
                                <p:cTn id="9" presetID="2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Lst>
  </p:timing>
  <p:extLst mod="1">
    <p:ext uri="{DCECCB84-F9BA-43D5-87BE-67443E8EF086}">
      <p15:sldGuideLst xmlns:p15="http://schemas.microsoft.com/office/powerpoint/2012/main">
        <p15:guide id="4294967295" orient="horz" pos="2160">
          <p15:clr>
            <a:srgbClr val="FBAE40"/>
          </p15:clr>
        </p15:guide>
        <p15:guide id="4294967295" pos="383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Freeform 21"/>
          <p:cNvSpPr>
            <a:spLocks/>
          </p:cNvSpPr>
          <p:nvPr userDrawn="1"/>
        </p:nvSpPr>
        <p:spPr bwMode="auto">
          <a:xfrm rot="16200000" flipH="1">
            <a:off x="4041246" y="-3138502"/>
            <a:ext cx="5449981" cy="13933422"/>
          </a:xfrm>
          <a:custGeom>
            <a:avLst/>
            <a:gdLst>
              <a:gd name="T0" fmla="*/ 7406 w 13770"/>
              <a:gd name="T1" fmla="*/ 0 h 35256"/>
              <a:gd name="T2" fmla="*/ 14 w 13770"/>
              <a:gd name="T3" fmla="*/ 22606 h 35256"/>
              <a:gd name="T4" fmla="*/ 17 w 13770"/>
              <a:gd name="T5" fmla="*/ 23528 h 35256"/>
              <a:gd name="T6" fmla="*/ 3108 w 13770"/>
              <a:gd name="T7" fmla="*/ 27177 h 35256"/>
              <a:gd name="T8" fmla="*/ 5236 w 13770"/>
              <a:gd name="T9" fmla="*/ 24790 h 35256"/>
              <a:gd name="T10" fmla="*/ 9659 w 13770"/>
              <a:gd name="T11" fmla="*/ 15647 h 35256"/>
              <a:gd name="T12" fmla="*/ 3205 w 13770"/>
              <a:gd name="T13" fmla="*/ 31710 h 35256"/>
              <a:gd name="T14" fmla="*/ 3213 w 13770"/>
              <a:gd name="T15" fmla="*/ 32927 h 35256"/>
              <a:gd name="T16" fmla="*/ 3210 w 13770"/>
              <a:gd name="T17" fmla="*/ 35256 h 35256"/>
              <a:gd name="T18" fmla="*/ 9676 w 13770"/>
              <a:gd name="T19" fmla="*/ 21131 h 35256"/>
              <a:gd name="T20" fmla="*/ 12299 w 13770"/>
              <a:gd name="T21" fmla="*/ 14157 h 35256"/>
              <a:gd name="T22" fmla="*/ 10477 w 13770"/>
              <a:gd name="T23" fmla="*/ 10945 h 35256"/>
              <a:gd name="T24" fmla="*/ 7835 w 13770"/>
              <a:gd name="T25" fmla="*/ 12879 h 35256"/>
              <a:gd name="T26" fmla="*/ 4592 w 13770"/>
              <a:gd name="T27" fmla="*/ 19026 h 35256"/>
              <a:gd name="T28" fmla="*/ 13770 w 13770"/>
              <a:gd name="T29" fmla="*/ 0 h 35256"/>
              <a:gd name="T30" fmla="*/ 7406 w 13770"/>
              <a:gd name="T31" fmla="*/ 0 h 3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70" h="35256">
                <a:moveTo>
                  <a:pt x="7406" y="0"/>
                </a:moveTo>
                <a:cubicBezTo>
                  <a:pt x="4785" y="4529"/>
                  <a:pt x="0" y="18191"/>
                  <a:pt x="14" y="22606"/>
                </a:cubicBezTo>
                <a:lnTo>
                  <a:pt x="17" y="23528"/>
                </a:lnTo>
                <a:lnTo>
                  <a:pt x="3108" y="27177"/>
                </a:lnTo>
                <a:cubicBezTo>
                  <a:pt x="3519" y="27686"/>
                  <a:pt x="4785" y="25565"/>
                  <a:pt x="5236" y="24790"/>
                </a:cubicBezTo>
                <a:cubicBezTo>
                  <a:pt x="6003" y="23469"/>
                  <a:pt x="6899" y="21496"/>
                  <a:pt x="9659" y="15647"/>
                </a:cubicBezTo>
                <a:cubicBezTo>
                  <a:pt x="8631" y="20143"/>
                  <a:pt x="4065" y="29110"/>
                  <a:pt x="3205" y="31710"/>
                </a:cubicBezTo>
                <a:lnTo>
                  <a:pt x="3213" y="32927"/>
                </a:lnTo>
                <a:lnTo>
                  <a:pt x="3210" y="35256"/>
                </a:lnTo>
                <a:cubicBezTo>
                  <a:pt x="4168" y="32803"/>
                  <a:pt x="8530" y="23585"/>
                  <a:pt x="9676" y="21131"/>
                </a:cubicBezTo>
                <a:cubicBezTo>
                  <a:pt x="10822" y="18677"/>
                  <a:pt x="12776" y="14998"/>
                  <a:pt x="12299" y="14157"/>
                </a:cubicBezTo>
                <a:lnTo>
                  <a:pt x="10477" y="10945"/>
                </a:lnTo>
                <a:cubicBezTo>
                  <a:pt x="9653" y="9494"/>
                  <a:pt x="9253" y="10214"/>
                  <a:pt x="7835" y="12879"/>
                </a:cubicBezTo>
                <a:cubicBezTo>
                  <a:pt x="6845" y="14741"/>
                  <a:pt x="5632" y="17134"/>
                  <a:pt x="4592" y="19026"/>
                </a:cubicBezTo>
                <a:cubicBezTo>
                  <a:pt x="6576" y="13571"/>
                  <a:pt x="11492" y="4214"/>
                  <a:pt x="13770" y="0"/>
                </a:cubicBezTo>
                <a:lnTo>
                  <a:pt x="7406" y="0"/>
                </a:lnTo>
                <a:close/>
              </a:path>
            </a:pathLst>
          </a:custGeom>
          <a:solidFill>
            <a:srgbClr val="D9DBDF">
              <a:alpha val="30000"/>
            </a:srgbClr>
          </a:solidFill>
          <a:ln>
            <a:noFill/>
          </a:ln>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28" name="Parallelogram 27"/>
          <p:cNvSpPr/>
          <p:nvPr userDrawn="1"/>
        </p:nvSpPr>
        <p:spPr>
          <a:xfrm>
            <a:off x="11272268" y="5135745"/>
            <a:ext cx="2075071" cy="1337900"/>
          </a:xfrm>
          <a:prstGeom prst="parallelogram">
            <a:avLst>
              <a:gd name="adj" fmla="val 23861"/>
            </a:avLst>
          </a:prstGeom>
          <a:solidFill>
            <a:srgbClr val="D9DBD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3" name="Parallelogram 22"/>
          <p:cNvSpPr/>
          <p:nvPr userDrawn="1"/>
        </p:nvSpPr>
        <p:spPr>
          <a:xfrm>
            <a:off x="10839185" y="4648200"/>
            <a:ext cx="712002" cy="2304305"/>
          </a:xfrm>
          <a:prstGeom prst="parallelogram">
            <a:avLst>
              <a:gd name="adj" fmla="val 77028"/>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9" name="Rectangle 18"/>
          <p:cNvSpPr/>
          <p:nvPr userDrawn="1"/>
        </p:nvSpPr>
        <p:spPr>
          <a:xfrm>
            <a:off x="0" y="0"/>
            <a:ext cx="1219358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0" name="Title 1"/>
          <p:cNvSpPr>
            <a:spLocks noGrp="1"/>
          </p:cNvSpPr>
          <p:nvPr>
            <p:ph type="ctrTitle" hasCustomPrompt="1"/>
          </p:nvPr>
        </p:nvSpPr>
        <p:spPr>
          <a:xfrm>
            <a:off x="1293524" y="4128220"/>
            <a:ext cx="9615262" cy="1739181"/>
          </a:xfrm>
        </p:spPr>
        <p:txBody>
          <a:bodyPr>
            <a:normAutofit/>
            <a:scene3d>
              <a:camera prst="orthographicFront"/>
              <a:lightRig rig="soft" dir="tl">
                <a:rot lat="0" lon="0" rev="0"/>
              </a:lightRig>
            </a:scene3d>
            <a:sp3d extrusionH="38100" prstMaterial="metal">
              <a:bevelT w="38100" h="19050"/>
              <a:contourClr>
                <a:schemeClr val="accent2">
                  <a:tint val="20000"/>
                </a:schemeClr>
              </a:contourClr>
            </a:sp3d>
          </a:bodyPr>
          <a:lstStyle>
            <a:lvl1pPr>
              <a:defRPr kumimoji="0" lang="en-US" sz="4800" b="0" kern="1200" cap="none" spc="50" dirty="0">
                <a:ln w="11430">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p>
        </p:txBody>
      </p:sp>
      <p:sp>
        <p:nvSpPr>
          <p:cNvPr id="21" name="Subtitle 2"/>
          <p:cNvSpPr>
            <a:spLocks noGrp="1"/>
          </p:cNvSpPr>
          <p:nvPr>
            <p:ph type="subTitle" idx="1"/>
          </p:nvPr>
        </p:nvSpPr>
        <p:spPr>
          <a:xfrm>
            <a:off x="1293524" y="5933535"/>
            <a:ext cx="9615262" cy="540110"/>
          </a:xfrm>
        </p:spPr>
        <p:txBody>
          <a:bodyPr>
            <a:noAutofit/>
          </a:bodyPr>
          <a:lstStyle>
            <a:lvl1pPr marL="0" indent="0" algn="ctr" defTabSz="914400" rtl="0" eaLnBrk="1" latinLnBrk="0" hangingPunct="1">
              <a:spcBef>
                <a:spcPct val="0"/>
              </a:spcBef>
              <a:buNone/>
              <a:defRPr kumimoji="0" lang="en-US" sz="3200" b="0" kern="1200" cap="none" spc="50" dirty="0">
                <a:ln w="11430">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5" name="Group 14"/>
          <p:cNvGrpSpPr/>
          <p:nvPr userDrawn="1"/>
        </p:nvGrpSpPr>
        <p:grpSpPr>
          <a:xfrm>
            <a:off x="3186364" y="926199"/>
            <a:ext cx="5819273" cy="1179091"/>
            <a:chOff x="6931819" y="-1054294"/>
            <a:chExt cx="3884612" cy="787400"/>
          </a:xfrm>
        </p:grpSpPr>
        <p:sp>
          <p:nvSpPr>
            <p:cNvPr id="16" name="Freeform 5"/>
            <p:cNvSpPr>
              <a:spLocks noEditPoints="1"/>
            </p:cNvSpPr>
            <p:nvPr userDrawn="1"/>
          </p:nvSpPr>
          <p:spPr bwMode="auto">
            <a:xfrm>
              <a:off x="6931819" y="-1054294"/>
              <a:ext cx="3884612" cy="787400"/>
            </a:xfrm>
            <a:custGeom>
              <a:avLst/>
              <a:gdLst>
                <a:gd name="T0" fmla="*/ 1104 w 10776"/>
                <a:gd name="T1" fmla="*/ 0 h 2155"/>
                <a:gd name="T2" fmla="*/ 0 w 10776"/>
                <a:gd name="T3" fmla="*/ 1678 h 2155"/>
                <a:gd name="T4" fmla="*/ 247 w 10776"/>
                <a:gd name="T5" fmla="*/ 1678 h 2155"/>
                <a:gd name="T6" fmla="*/ 1524 w 10776"/>
                <a:gd name="T7" fmla="*/ 1147 h 2155"/>
                <a:gd name="T8" fmla="*/ 10537 w 10776"/>
                <a:gd name="T9" fmla="*/ 1349 h 2155"/>
                <a:gd name="T10" fmla="*/ 9868 w 10776"/>
                <a:gd name="T11" fmla="*/ 621 h 2155"/>
                <a:gd name="T12" fmla="*/ 9556 w 10776"/>
                <a:gd name="T13" fmla="*/ 1349 h 2155"/>
                <a:gd name="T14" fmla="*/ 10250 w 10776"/>
                <a:gd name="T15" fmla="*/ 1530 h 2155"/>
                <a:gd name="T16" fmla="*/ 10776 w 10776"/>
                <a:gd name="T17" fmla="*/ 1349 h 2155"/>
                <a:gd name="T18" fmla="*/ 9866 w 10776"/>
                <a:gd name="T19" fmla="*/ 1796 h 2155"/>
                <a:gd name="T20" fmla="*/ 9322 w 10776"/>
                <a:gd name="T21" fmla="*/ 817 h 2155"/>
                <a:gd name="T22" fmla="*/ 10256 w 10776"/>
                <a:gd name="T23" fmla="*/ 354 h 2155"/>
                <a:gd name="T24" fmla="*/ 8383 w 10776"/>
                <a:gd name="T25" fmla="*/ 1520 h 2155"/>
                <a:gd name="T26" fmla="*/ 8057 w 10776"/>
                <a:gd name="T27" fmla="*/ 620 h 2155"/>
                <a:gd name="T28" fmla="*/ 7381 w 10776"/>
                <a:gd name="T29" fmla="*/ 797 h 2155"/>
                <a:gd name="T30" fmla="*/ 8383 w 10776"/>
                <a:gd name="T31" fmla="*/ 1520 h 2155"/>
                <a:gd name="T32" fmla="*/ 8006 w 10776"/>
                <a:gd name="T33" fmla="*/ 2155 h 2155"/>
                <a:gd name="T34" fmla="*/ 7820 w 10776"/>
                <a:gd name="T35" fmla="*/ 2006 h 2155"/>
                <a:gd name="T36" fmla="*/ 8272 w 10776"/>
                <a:gd name="T37" fmla="*/ 1861 h 2155"/>
                <a:gd name="T38" fmla="*/ 7361 w 10776"/>
                <a:gd name="T39" fmla="*/ 1708 h 2155"/>
                <a:gd name="T40" fmla="*/ 7320 w 10776"/>
                <a:gd name="T41" fmla="*/ 455 h 2155"/>
                <a:gd name="T42" fmla="*/ 8398 w 10776"/>
                <a:gd name="T43" fmla="*/ 437 h 2155"/>
                <a:gd name="T44" fmla="*/ 6916 w 10776"/>
                <a:gd name="T45" fmla="*/ 1678 h 2155"/>
                <a:gd name="T46" fmla="*/ 6683 w 10776"/>
                <a:gd name="T47" fmla="*/ 1678 h 2155"/>
                <a:gd name="T48" fmla="*/ 6828 w 10776"/>
                <a:gd name="T49" fmla="*/ 470 h 2155"/>
                <a:gd name="T50" fmla="*/ 4760 w 10776"/>
                <a:gd name="T51" fmla="*/ 621 h 2155"/>
                <a:gd name="T52" fmla="*/ 4484 w 10776"/>
                <a:gd name="T53" fmla="*/ 800 h 2155"/>
                <a:gd name="T54" fmla="*/ 5165 w 10776"/>
                <a:gd name="T55" fmla="*/ 928 h 2155"/>
                <a:gd name="T56" fmla="*/ 5135 w 10776"/>
                <a:gd name="T57" fmla="*/ 1796 h 2155"/>
                <a:gd name="T58" fmla="*/ 4255 w 10776"/>
                <a:gd name="T59" fmla="*/ 1649 h 2155"/>
                <a:gd name="T60" fmla="*/ 5356 w 10776"/>
                <a:gd name="T61" fmla="*/ 1384 h 2155"/>
                <a:gd name="T62" fmla="*/ 4774 w 10776"/>
                <a:gd name="T63" fmla="*/ 1199 h 2155"/>
                <a:gd name="T64" fmla="*/ 4249 w 10776"/>
                <a:gd name="T65" fmla="*/ 724 h 2155"/>
                <a:gd name="T66" fmla="*/ 5800 w 10776"/>
                <a:gd name="T67" fmla="*/ 117 h 2155"/>
                <a:gd name="T68" fmla="*/ 6034 w 10776"/>
                <a:gd name="T69" fmla="*/ 117 h 2155"/>
                <a:gd name="T70" fmla="*/ 6494 w 10776"/>
                <a:gd name="T71" fmla="*/ 482 h 2155"/>
                <a:gd name="T72" fmla="*/ 6034 w 10776"/>
                <a:gd name="T73" fmla="*/ 618 h 2155"/>
                <a:gd name="T74" fmla="*/ 5887 w 10776"/>
                <a:gd name="T75" fmla="*/ 1796 h 2155"/>
                <a:gd name="T76" fmla="*/ 4760 w 10776"/>
                <a:gd name="T77" fmla="*/ 621 h 2155"/>
                <a:gd name="T78" fmla="*/ 3739 w 10776"/>
                <a:gd name="T79" fmla="*/ 652 h 2155"/>
                <a:gd name="T80" fmla="*/ 2863 w 10776"/>
                <a:gd name="T81" fmla="*/ 790 h 2155"/>
                <a:gd name="T82" fmla="*/ 4103 w 10776"/>
                <a:gd name="T83" fmla="*/ 1100 h 2155"/>
                <a:gd name="T84" fmla="*/ 3175 w 10776"/>
                <a:gd name="T85" fmla="*/ 1530 h 2155"/>
                <a:gd name="T86" fmla="*/ 3437 w 10776"/>
                <a:gd name="T87" fmla="*/ 1678 h 2155"/>
                <a:gd name="T88" fmla="*/ 2833 w 10776"/>
                <a:gd name="T89" fmla="*/ 1716 h 2155"/>
                <a:gd name="T90" fmla="*/ 2831 w 10776"/>
                <a:gd name="T91" fmla="*/ 439 h 2155"/>
                <a:gd name="T92" fmla="*/ 3934 w 10776"/>
                <a:gd name="T93" fmla="*/ 434 h 2155"/>
                <a:gd name="T94" fmla="*/ 2556 w 10776"/>
                <a:gd name="T95" fmla="*/ 504 h 2155"/>
                <a:gd name="T96" fmla="*/ 2097 w 10776"/>
                <a:gd name="T97" fmla="*/ 801 h 2155"/>
                <a:gd name="T98" fmla="*/ 1946 w 10776"/>
                <a:gd name="T99" fmla="*/ 1796 h 2155"/>
                <a:gd name="T100" fmla="*/ 2039 w 10776"/>
                <a:gd name="T101" fmla="*/ 442 h 2155"/>
                <a:gd name="T102" fmla="*/ 2556 w 10776"/>
                <a:gd name="T103" fmla="*/ 472 h 2155"/>
                <a:gd name="T104" fmla="*/ 9003 w 10776"/>
                <a:gd name="T105" fmla="*/ 1796 h 2155"/>
                <a:gd name="T106" fmla="*/ 8858 w 10776"/>
                <a:gd name="T107" fmla="*/ 587 h 2155"/>
                <a:gd name="T108" fmla="*/ 9091 w 10776"/>
                <a:gd name="T109" fmla="*/ 587 h 2155"/>
                <a:gd name="T110" fmla="*/ 1385 w 10776"/>
                <a:gd name="T111" fmla="*/ 297 h 2155"/>
                <a:gd name="T112" fmla="*/ 1385 w 10776"/>
                <a:gd name="T113" fmla="*/ 933 h 2155"/>
                <a:gd name="T114" fmla="*/ 247 w 10776"/>
                <a:gd name="T115" fmla="*/ 264 h 2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76" h="2155">
                  <a:moveTo>
                    <a:pt x="1727" y="485"/>
                  </a:moveTo>
                  <a:cubicBezTo>
                    <a:pt x="1727" y="303"/>
                    <a:pt x="1660" y="167"/>
                    <a:pt x="1524" y="84"/>
                  </a:cubicBezTo>
                  <a:cubicBezTo>
                    <a:pt x="1426" y="25"/>
                    <a:pt x="1258" y="0"/>
                    <a:pt x="1104" y="0"/>
                  </a:cubicBezTo>
                  <a:lnTo>
                    <a:pt x="86" y="0"/>
                  </a:lnTo>
                  <a:cubicBezTo>
                    <a:pt x="29" y="0"/>
                    <a:pt x="0" y="39"/>
                    <a:pt x="0" y="117"/>
                  </a:cubicBezTo>
                  <a:lnTo>
                    <a:pt x="0" y="1678"/>
                  </a:lnTo>
                  <a:cubicBezTo>
                    <a:pt x="0" y="1757"/>
                    <a:pt x="29" y="1796"/>
                    <a:pt x="86" y="1796"/>
                  </a:cubicBezTo>
                  <a:lnTo>
                    <a:pt x="160" y="1796"/>
                  </a:lnTo>
                  <a:cubicBezTo>
                    <a:pt x="218" y="1796"/>
                    <a:pt x="247" y="1757"/>
                    <a:pt x="247" y="1678"/>
                  </a:cubicBezTo>
                  <a:lnTo>
                    <a:pt x="247" y="1231"/>
                  </a:lnTo>
                  <a:lnTo>
                    <a:pt x="1104" y="1231"/>
                  </a:lnTo>
                  <a:cubicBezTo>
                    <a:pt x="1258" y="1231"/>
                    <a:pt x="1426" y="1207"/>
                    <a:pt x="1524" y="1147"/>
                  </a:cubicBezTo>
                  <a:cubicBezTo>
                    <a:pt x="1660" y="1065"/>
                    <a:pt x="1727" y="961"/>
                    <a:pt x="1727" y="779"/>
                  </a:cubicBezTo>
                  <a:lnTo>
                    <a:pt x="1727" y="485"/>
                  </a:lnTo>
                  <a:close/>
                  <a:moveTo>
                    <a:pt x="10537" y="1349"/>
                  </a:moveTo>
                  <a:lnTo>
                    <a:pt x="10537" y="793"/>
                  </a:lnTo>
                  <a:cubicBezTo>
                    <a:pt x="10537" y="678"/>
                    <a:pt x="10441" y="621"/>
                    <a:pt x="10249" y="621"/>
                  </a:cubicBezTo>
                  <a:lnTo>
                    <a:pt x="9868" y="621"/>
                  </a:lnTo>
                  <a:cubicBezTo>
                    <a:pt x="9799" y="621"/>
                    <a:pt x="9736" y="632"/>
                    <a:pt x="9681" y="655"/>
                  </a:cubicBezTo>
                  <a:cubicBezTo>
                    <a:pt x="9598" y="690"/>
                    <a:pt x="9556" y="744"/>
                    <a:pt x="9556" y="817"/>
                  </a:cubicBezTo>
                  <a:lnTo>
                    <a:pt x="9556" y="1349"/>
                  </a:lnTo>
                  <a:cubicBezTo>
                    <a:pt x="9556" y="1419"/>
                    <a:pt x="9598" y="1470"/>
                    <a:pt x="9683" y="1500"/>
                  </a:cubicBezTo>
                  <a:cubicBezTo>
                    <a:pt x="9738" y="1520"/>
                    <a:pt x="9800" y="1530"/>
                    <a:pt x="9869" y="1530"/>
                  </a:cubicBezTo>
                  <a:lnTo>
                    <a:pt x="10250" y="1530"/>
                  </a:lnTo>
                  <a:cubicBezTo>
                    <a:pt x="10311" y="1530"/>
                    <a:pt x="10368" y="1519"/>
                    <a:pt x="10423" y="1496"/>
                  </a:cubicBezTo>
                  <a:cubicBezTo>
                    <a:pt x="10499" y="1463"/>
                    <a:pt x="10537" y="1415"/>
                    <a:pt x="10537" y="1349"/>
                  </a:cubicBezTo>
                  <a:close/>
                  <a:moveTo>
                    <a:pt x="10776" y="1349"/>
                  </a:moveTo>
                  <a:cubicBezTo>
                    <a:pt x="10776" y="1515"/>
                    <a:pt x="10713" y="1638"/>
                    <a:pt x="10589" y="1716"/>
                  </a:cubicBezTo>
                  <a:cubicBezTo>
                    <a:pt x="10503" y="1769"/>
                    <a:pt x="10392" y="1796"/>
                    <a:pt x="10256" y="1796"/>
                  </a:cubicBezTo>
                  <a:lnTo>
                    <a:pt x="9866" y="1796"/>
                  </a:lnTo>
                  <a:cubicBezTo>
                    <a:pt x="9614" y="1796"/>
                    <a:pt x="9448" y="1712"/>
                    <a:pt x="9366" y="1543"/>
                  </a:cubicBezTo>
                  <a:cubicBezTo>
                    <a:pt x="9337" y="1482"/>
                    <a:pt x="9322" y="1418"/>
                    <a:pt x="9322" y="1349"/>
                  </a:cubicBezTo>
                  <a:lnTo>
                    <a:pt x="9322" y="817"/>
                  </a:lnTo>
                  <a:cubicBezTo>
                    <a:pt x="9322" y="700"/>
                    <a:pt x="9362" y="598"/>
                    <a:pt x="9443" y="512"/>
                  </a:cubicBezTo>
                  <a:cubicBezTo>
                    <a:pt x="9542" y="406"/>
                    <a:pt x="9683" y="354"/>
                    <a:pt x="9865" y="354"/>
                  </a:cubicBezTo>
                  <a:lnTo>
                    <a:pt x="10256" y="354"/>
                  </a:lnTo>
                  <a:cubicBezTo>
                    <a:pt x="10603" y="354"/>
                    <a:pt x="10776" y="507"/>
                    <a:pt x="10776" y="814"/>
                  </a:cubicBezTo>
                  <a:lnTo>
                    <a:pt x="10776" y="1349"/>
                  </a:lnTo>
                  <a:close/>
                  <a:moveTo>
                    <a:pt x="8383" y="1520"/>
                  </a:moveTo>
                  <a:lnTo>
                    <a:pt x="8383" y="820"/>
                  </a:lnTo>
                  <a:cubicBezTo>
                    <a:pt x="8383" y="747"/>
                    <a:pt x="8339" y="693"/>
                    <a:pt x="8251" y="657"/>
                  </a:cubicBezTo>
                  <a:cubicBezTo>
                    <a:pt x="8190" y="632"/>
                    <a:pt x="8125" y="620"/>
                    <a:pt x="8057" y="620"/>
                  </a:cubicBezTo>
                  <a:lnTo>
                    <a:pt x="7686" y="620"/>
                  </a:lnTo>
                  <a:cubicBezTo>
                    <a:pt x="7600" y="620"/>
                    <a:pt x="7537" y="626"/>
                    <a:pt x="7498" y="638"/>
                  </a:cubicBezTo>
                  <a:cubicBezTo>
                    <a:pt x="7420" y="663"/>
                    <a:pt x="7381" y="716"/>
                    <a:pt x="7381" y="797"/>
                  </a:cubicBezTo>
                  <a:lnTo>
                    <a:pt x="7381" y="1335"/>
                  </a:lnTo>
                  <a:cubicBezTo>
                    <a:pt x="7381" y="1458"/>
                    <a:pt x="7497" y="1520"/>
                    <a:pt x="7730" y="1520"/>
                  </a:cubicBezTo>
                  <a:lnTo>
                    <a:pt x="8383" y="1520"/>
                  </a:lnTo>
                  <a:close/>
                  <a:moveTo>
                    <a:pt x="8620" y="1749"/>
                  </a:moveTo>
                  <a:cubicBezTo>
                    <a:pt x="8620" y="1915"/>
                    <a:pt x="8544" y="2004"/>
                    <a:pt x="8389" y="2081"/>
                  </a:cubicBezTo>
                  <a:cubicBezTo>
                    <a:pt x="8281" y="2135"/>
                    <a:pt x="8152" y="2155"/>
                    <a:pt x="8006" y="2155"/>
                  </a:cubicBezTo>
                  <a:lnTo>
                    <a:pt x="7907" y="2155"/>
                  </a:lnTo>
                  <a:cubicBezTo>
                    <a:pt x="7849" y="2155"/>
                    <a:pt x="7820" y="2116"/>
                    <a:pt x="7820" y="2038"/>
                  </a:cubicBezTo>
                  <a:lnTo>
                    <a:pt x="7820" y="2006"/>
                  </a:lnTo>
                  <a:cubicBezTo>
                    <a:pt x="7820" y="1928"/>
                    <a:pt x="7849" y="1889"/>
                    <a:pt x="7907" y="1889"/>
                  </a:cubicBezTo>
                  <a:lnTo>
                    <a:pt x="8078" y="1889"/>
                  </a:lnTo>
                  <a:cubicBezTo>
                    <a:pt x="8119" y="1889"/>
                    <a:pt x="8217" y="1881"/>
                    <a:pt x="8272" y="1861"/>
                  </a:cubicBezTo>
                  <a:cubicBezTo>
                    <a:pt x="8328" y="1840"/>
                    <a:pt x="8379" y="1816"/>
                    <a:pt x="8379" y="1785"/>
                  </a:cubicBezTo>
                  <a:lnTo>
                    <a:pt x="7735" y="1785"/>
                  </a:lnTo>
                  <a:cubicBezTo>
                    <a:pt x="7585" y="1785"/>
                    <a:pt x="7460" y="1759"/>
                    <a:pt x="7361" y="1708"/>
                  </a:cubicBezTo>
                  <a:cubicBezTo>
                    <a:pt x="7218" y="1633"/>
                    <a:pt x="7147" y="1510"/>
                    <a:pt x="7147" y="1339"/>
                  </a:cubicBezTo>
                  <a:lnTo>
                    <a:pt x="7147" y="804"/>
                  </a:lnTo>
                  <a:cubicBezTo>
                    <a:pt x="7147" y="652"/>
                    <a:pt x="7205" y="536"/>
                    <a:pt x="7320" y="455"/>
                  </a:cubicBezTo>
                  <a:cubicBezTo>
                    <a:pt x="7417" y="387"/>
                    <a:pt x="7534" y="354"/>
                    <a:pt x="7673" y="354"/>
                  </a:cubicBezTo>
                  <a:lnTo>
                    <a:pt x="8018" y="354"/>
                  </a:lnTo>
                  <a:cubicBezTo>
                    <a:pt x="8166" y="354"/>
                    <a:pt x="8293" y="381"/>
                    <a:pt x="8398" y="437"/>
                  </a:cubicBezTo>
                  <a:cubicBezTo>
                    <a:pt x="8546" y="515"/>
                    <a:pt x="8620" y="638"/>
                    <a:pt x="8620" y="807"/>
                  </a:cubicBezTo>
                  <a:lnTo>
                    <a:pt x="8620" y="1749"/>
                  </a:lnTo>
                  <a:close/>
                  <a:moveTo>
                    <a:pt x="6916" y="1678"/>
                  </a:moveTo>
                  <a:cubicBezTo>
                    <a:pt x="6916" y="1757"/>
                    <a:pt x="6887" y="1796"/>
                    <a:pt x="6828" y="1796"/>
                  </a:cubicBezTo>
                  <a:lnTo>
                    <a:pt x="6770" y="1796"/>
                  </a:lnTo>
                  <a:cubicBezTo>
                    <a:pt x="6712" y="1796"/>
                    <a:pt x="6683" y="1757"/>
                    <a:pt x="6683" y="1678"/>
                  </a:cubicBezTo>
                  <a:lnTo>
                    <a:pt x="6683" y="587"/>
                  </a:lnTo>
                  <a:cubicBezTo>
                    <a:pt x="6683" y="509"/>
                    <a:pt x="6712" y="470"/>
                    <a:pt x="6770" y="470"/>
                  </a:cubicBezTo>
                  <a:lnTo>
                    <a:pt x="6828" y="470"/>
                  </a:lnTo>
                  <a:cubicBezTo>
                    <a:pt x="6887" y="470"/>
                    <a:pt x="6916" y="509"/>
                    <a:pt x="6916" y="587"/>
                  </a:cubicBezTo>
                  <a:lnTo>
                    <a:pt x="6916" y="1678"/>
                  </a:lnTo>
                  <a:close/>
                  <a:moveTo>
                    <a:pt x="4760" y="621"/>
                  </a:moveTo>
                  <a:cubicBezTo>
                    <a:pt x="4671" y="621"/>
                    <a:pt x="4618" y="623"/>
                    <a:pt x="4601" y="625"/>
                  </a:cubicBezTo>
                  <a:cubicBezTo>
                    <a:pt x="4523" y="639"/>
                    <a:pt x="4484" y="672"/>
                    <a:pt x="4484" y="724"/>
                  </a:cubicBezTo>
                  <a:lnTo>
                    <a:pt x="4484" y="800"/>
                  </a:lnTo>
                  <a:cubicBezTo>
                    <a:pt x="4484" y="851"/>
                    <a:pt x="4510" y="886"/>
                    <a:pt x="4562" y="905"/>
                  </a:cubicBezTo>
                  <a:cubicBezTo>
                    <a:pt x="4603" y="921"/>
                    <a:pt x="4675" y="928"/>
                    <a:pt x="4777" y="928"/>
                  </a:cubicBezTo>
                  <a:lnTo>
                    <a:pt x="5165" y="928"/>
                  </a:lnTo>
                  <a:cubicBezTo>
                    <a:pt x="5455" y="928"/>
                    <a:pt x="5599" y="1059"/>
                    <a:pt x="5599" y="1319"/>
                  </a:cubicBezTo>
                  <a:lnTo>
                    <a:pt x="5599" y="1384"/>
                  </a:lnTo>
                  <a:cubicBezTo>
                    <a:pt x="5599" y="1659"/>
                    <a:pt x="5444" y="1796"/>
                    <a:pt x="5135" y="1796"/>
                  </a:cubicBezTo>
                  <a:lnTo>
                    <a:pt x="4341" y="1796"/>
                  </a:lnTo>
                  <a:cubicBezTo>
                    <a:pt x="4284" y="1796"/>
                    <a:pt x="4255" y="1757"/>
                    <a:pt x="4255" y="1678"/>
                  </a:cubicBezTo>
                  <a:lnTo>
                    <a:pt x="4255" y="1649"/>
                  </a:lnTo>
                  <a:cubicBezTo>
                    <a:pt x="4255" y="1570"/>
                    <a:pt x="4284" y="1530"/>
                    <a:pt x="4341" y="1530"/>
                  </a:cubicBezTo>
                  <a:lnTo>
                    <a:pt x="5137" y="1530"/>
                  </a:lnTo>
                  <a:cubicBezTo>
                    <a:pt x="5283" y="1530"/>
                    <a:pt x="5356" y="1481"/>
                    <a:pt x="5356" y="1384"/>
                  </a:cubicBezTo>
                  <a:lnTo>
                    <a:pt x="5356" y="1330"/>
                  </a:lnTo>
                  <a:cubicBezTo>
                    <a:pt x="5356" y="1243"/>
                    <a:pt x="5289" y="1199"/>
                    <a:pt x="5155" y="1199"/>
                  </a:cubicBezTo>
                  <a:lnTo>
                    <a:pt x="4774" y="1199"/>
                  </a:lnTo>
                  <a:cubicBezTo>
                    <a:pt x="4626" y="1199"/>
                    <a:pt x="4513" y="1179"/>
                    <a:pt x="4435" y="1140"/>
                  </a:cubicBezTo>
                  <a:cubicBezTo>
                    <a:pt x="4311" y="1078"/>
                    <a:pt x="4249" y="966"/>
                    <a:pt x="4249" y="803"/>
                  </a:cubicBezTo>
                  <a:lnTo>
                    <a:pt x="4249" y="724"/>
                  </a:lnTo>
                  <a:cubicBezTo>
                    <a:pt x="4249" y="477"/>
                    <a:pt x="4418" y="354"/>
                    <a:pt x="4755" y="354"/>
                  </a:cubicBezTo>
                  <a:lnTo>
                    <a:pt x="5800" y="354"/>
                  </a:lnTo>
                  <a:lnTo>
                    <a:pt x="5800" y="117"/>
                  </a:lnTo>
                  <a:cubicBezTo>
                    <a:pt x="5800" y="39"/>
                    <a:pt x="5829" y="0"/>
                    <a:pt x="5887" y="0"/>
                  </a:cubicBezTo>
                  <a:lnTo>
                    <a:pt x="5948" y="0"/>
                  </a:lnTo>
                  <a:cubicBezTo>
                    <a:pt x="6006" y="0"/>
                    <a:pt x="6034" y="39"/>
                    <a:pt x="6034" y="117"/>
                  </a:cubicBezTo>
                  <a:lnTo>
                    <a:pt x="6034" y="365"/>
                  </a:lnTo>
                  <a:lnTo>
                    <a:pt x="6406" y="365"/>
                  </a:lnTo>
                  <a:cubicBezTo>
                    <a:pt x="6465" y="365"/>
                    <a:pt x="6494" y="404"/>
                    <a:pt x="6494" y="482"/>
                  </a:cubicBezTo>
                  <a:lnTo>
                    <a:pt x="6494" y="513"/>
                  </a:lnTo>
                  <a:cubicBezTo>
                    <a:pt x="6494" y="592"/>
                    <a:pt x="6465" y="618"/>
                    <a:pt x="6406" y="618"/>
                  </a:cubicBezTo>
                  <a:lnTo>
                    <a:pt x="6034" y="618"/>
                  </a:lnTo>
                  <a:lnTo>
                    <a:pt x="6034" y="1678"/>
                  </a:lnTo>
                  <a:cubicBezTo>
                    <a:pt x="6034" y="1757"/>
                    <a:pt x="6006" y="1796"/>
                    <a:pt x="5948" y="1796"/>
                  </a:cubicBezTo>
                  <a:lnTo>
                    <a:pt x="5887" y="1796"/>
                  </a:lnTo>
                  <a:cubicBezTo>
                    <a:pt x="5829" y="1796"/>
                    <a:pt x="5800" y="1757"/>
                    <a:pt x="5800" y="1678"/>
                  </a:cubicBezTo>
                  <a:lnTo>
                    <a:pt x="5800" y="619"/>
                  </a:lnTo>
                  <a:lnTo>
                    <a:pt x="4760" y="621"/>
                  </a:lnTo>
                  <a:close/>
                  <a:moveTo>
                    <a:pt x="3874" y="956"/>
                  </a:moveTo>
                  <a:lnTo>
                    <a:pt x="3874" y="778"/>
                  </a:lnTo>
                  <a:cubicBezTo>
                    <a:pt x="3874" y="724"/>
                    <a:pt x="3829" y="682"/>
                    <a:pt x="3739" y="652"/>
                  </a:cubicBezTo>
                  <a:cubicBezTo>
                    <a:pt x="3676" y="631"/>
                    <a:pt x="3615" y="621"/>
                    <a:pt x="3557" y="621"/>
                  </a:cubicBezTo>
                  <a:lnTo>
                    <a:pt x="3217" y="621"/>
                  </a:lnTo>
                  <a:cubicBezTo>
                    <a:pt x="2981" y="621"/>
                    <a:pt x="2863" y="677"/>
                    <a:pt x="2863" y="790"/>
                  </a:cubicBezTo>
                  <a:lnTo>
                    <a:pt x="2863" y="956"/>
                  </a:lnTo>
                  <a:lnTo>
                    <a:pt x="3874" y="956"/>
                  </a:lnTo>
                  <a:close/>
                  <a:moveTo>
                    <a:pt x="4103" y="1100"/>
                  </a:moveTo>
                  <a:cubicBezTo>
                    <a:pt x="4103" y="1188"/>
                    <a:pt x="4080" y="1231"/>
                    <a:pt x="4037" y="1231"/>
                  </a:cubicBezTo>
                  <a:lnTo>
                    <a:pt x="2871" y="1231"/>
                  </a:lnTo>
                  <a:cubicBezTo>
                    <a:pt x="2871" y="1431"/>
                    <a:pt x="2972" y="1530"/>
                    <a:pt x="3175" y="1530"/>
                  </a:cubicBezTo>
                  <a:lnTo>
                    <a:pt x="3350" y="1530"/>
                  </a:lnTo>
                  <a:cubicBezTo>
                    <a:pt x="3408" y="1530"/>
                    <a:pt x="3437" y="1570"/>
                    <a:pt x="3437" y="1649"/>
                  </a:cubicBezTo>
                  <a:lnTo>
                    <a:pt x="3437" y="1678"/>
                  </a:lnTo>
                  <a:cubicBezTo>
                    <a:pt x="3437" y="1757"/>
                    <a:pt x="3408" y="1796"/>
                    <a:pt x="3350" y="1796"/>
                  </a:cubicBezTo>
                  <a:lnTo>
                    <a:pt x="3200" y="1796"/>
                  </a:lnTo>
                  <a:cubicBezTo>
                    <a:pt x="3050" y="1796"/>
                    <a:pt x="2928" y="1769"/>
                    <a:pt x="2833" y="1716"/>
                  </a:cubicBezTo>
                  <a:cubicBezTo>
                    <a:pt x="2697" y="1640"/>
                    <a:pt x="2629" y="1515"/>
                    <a:pt x="2629" y="1340"/>
                  </a:cubicBezTo>
                  <a:lnTo>
                    <a:pt x="2629" y="809"/>
                  </a:lnTo>
                  <a:cubicBezTo>
                    <a:pt x="2629" y="643"/>
                    <a:pt x="2696" y="520"/>
                    <a:pt x="2831" y="439"/>
                  </a:cubicBezTo>
                  <a:cubicBezTo>
                    <a:pt x="2928" y="381"/>
                    <a:pt x="3049" y="352"/>
                    <a:pt x="3191" y="352"/>
                  </a:cubicBezTo>
                  <a:lnTo>
                    <a:pt x="3629" y="352"/>
                  </a:lnTo>
                  <a:cubicBezTo>
                    <a:pt x="3748" y="352"/>
                    <a:pt x="3849" y="379"/>
                    <a:pt x="3934" y="434"/>
                  </a:cubicBezTo>
                  <a:cubicBezTo>
                    <a:pt x="4047" y="505"/>
                    <a:pt x="4103" y="611"/>
                    <a:pt x="4103" y="752"/>
                  </a:cubicBezTo>
                  <a:lnTo>
                    <a:pt x="4103" y="1100"/>
                  </a:lnTo>
                  <a:close/>
                  <a:moveTo>
                    <a:pt x="2556" y="504"/>
                  </a:moveTo>
                  <a:cubicBezTo>
                    <a:pt x="2556" y="582"/>
                    <a:pt x="2527" y="621"/>
                    <a:pt x="2468" y="621"/>
                  </a:cubicBezTo>
                  <a:lnTo>
                    <a:pt x="2360" y="621"/>
                  </a:lnTo>
                  <a:cubicBezTo>
                    <a:pt x="2185" y="621"/>
                    <a:pt x="2097" y="681"/>
                    <a:pt x="2097" y="801"/>
                  </a:cubicBezTo>
                  <a:lnTo>
                    <a:pt x="2097" y="1678"/>
                  </a:lnTo>
                  <a:cubicBezTo>
                    <a:pt x="2097" y="1757"/>
                    <a:pt x="2068" y="1796"/>
                    <a:pt x="2011" y="1796"/>
                  </a:cubicBezTo>
                  <a:lnTo>
                    <a:pt x="1946" y="1796"/>
                  </a:lnTo>
                  <a:cubicBezTo>
                    <a:pt x="1889" y="1796"/>
                    <a:pt x="1860" y="1756"/>
                    <a:pt x="1860" y="1676"/>
                  </a:cubicBezTo>
                  <a:lnTo>
                    <a:pt x="1863" y="801"/>
                  </a:lnTo>
                  <a:cubicBezTo>
                    <a:pt x="1864" y="639"/>
                    <a:pt x="1922" y="520"/>
                    <a:pt x="2039" y="442"/>
                  </a:cubicBezTo>
                  <a:cubicBezTo>
                    <a:pt x="2129" y="383"/>
                    <a:pt x="2240" y="354"/>
                    <a:pt x="2374" y="354"/>
                  </a:cubicBezTo>
                  <a:lnTo>
                    <a:pt x="2468" y="354"/>
                  </a:lnTo>
                  <a:cubicBezTo>
                    <a:pt x="2527" y="354"/>
                    <a:pt x="2556" y="393"/>
                    <a:pt x="2556" y="472"/>
                  </a:cubicBezTo>
                  <a:lnTo>
                    <a:pt x="2556" y="504"/>
                  </a:lnTo>
                  <a:close/>
                  <a:moveTo>
                    <a:pt x="9091" y="1678"/>
                  </a:moveTo>
                  <a:cubicBezTo>
                    <a:pt x="9091" y="1757"/>
                    <a:pt x="9062" y="1796"/>
                    <a:pt x="9003" y="1796"/>
                  </a:cubicBezTo>
                  <a:lnTo>
                    <a:pt x="8945" y="1796"/>
                  </a:lnTo>
                  <a:cubicBezTo>
                    <a:pt x="8887" y="1796"/>
                    <a:pt x="8858" y="1757"/>
                    <a:pt x="8858" y="1678"/>
                  </a:cubicBezTo>
                  <a:lnTo>
                    <a:pt x="8858" y="587"/>
                  </a:lnTo>
                  <a:cubicBezTo>
                    <a:pt x="8858" y="509"/>
                    <a:pt x="8887" y="470"/>
                    <a:pt x="8945" y="470"/>
                  </a:cubicBezTo>
                  <a:lnTo>
                    <a:pt x="9003" y="470"/>
                  </a:lnTo>
                  <a:cubicBezTo>
                    <a:pt x="9062" y="470"/>
                    <a:pt x="9091" y="509"/>
                    <a:pt x="9091" y="587"/>
                  </a:cubicBezTo>
                  <a:lnTo>
                    <a:pt x="9091" y="1678"/>
                  </a:lnTo>
                  <a:close/>
                  <a:moveTo>
                    <a:pt x="1119" y="264"/>
                  </a:moveTo>
                  <a:cubicBezTo>
                    <a:pt x="1219" y="264"/>
                    <a:pt x="1336" y="271"/>
                    <a:pt x="1385" y="297"/>
                  </a:cubicBezTo>
                  <a:cubicBezTo>
                    <a:pt x="1445" y="329"/>
                    <a:pt x="1477" y="400"/>
                    <a:pt x="1481" y="479"/>
                  </a:cubicBezTo>
                  <a:lnTo>
                    <a:pt x="1482" y="767"/>
                  </a:lnTo>
                  <a:cubicBezTo>
                    <a:pt x="1482" y="856"/>
                    <a:pt x="1449" y="899"/>
                    <a:pt x="1385" y="933"/>
                  </a:cubicBezTo>
                  <a:cubicBezTo>
                    <a:pt x="1336" y="959"/>
                    <a:pt x="1219" y="966"/>
                    <a:pt x="1119" y="966"/>
                  </a:cubicBezTo>
                  <a:lnTo>
                    <a:pt x="247" y="966"/>
                  </a:lnTo>
                  <a:lnTo>
                    <a:pt x="247" y="264"/>
                  </a:lnTo>
                  <a:cubicBezTo>
                    <a:pt x="538" y="264"/>
                    <a:pt x="828" y="264"/>
                    <a:pt x="1119" y="264"/>
                  </a:cubicBezTo>
                  <a:close/>
                </a:path>
              </a:pathLst>
            </a:custGeom>
            <a:solidFill>
              <a:schemeClr val="tx1"/>
            </a:solid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17" name="Freeform 6"/>
            <p:cNvSpPr>
              <a:spLocks/>
            </p:cNvSpPr>
            <p:nvPr userDrawn="1"/>
          </p:nvSpPr>
          <p:spPr bwMode="auto">
            <a:xfrm>
              <a:off x="9330531" y="-1035244"/>
              <a:ext cx="104775" cy="92075"/>
            </a:xfrm>
            <a:custGeom>
              <a:avLst/>
              <a:gdLst>
                <a:gd name="T0" fmla="*/ 126 w 289"/>
                <a:gd name="T1" fmla="*/ 0 h 252"/>
                <a:gd name="T2" fmla="*/ 163 w 289"/>
                <a:gd name="T3" fmla="*/ 0 h 252"/>
                <a:gd name="T4" fmla="*/ 289 w 289"/>
                <a:gd name="T5" fmla="*/ 126 h 252"/>
                <a:gd name="T6" fmla="*/ 289 w 289"/>
                <a:gd name="T7" fmla="*/ 126 h 252"/>
                <a:gd name="T8" fmla="*/ 163 w 289"/>
                <a:gd name="T9" fmla="*/ 252 h 252"/>
                <a:gd name="T10" fmla="*/ 126 w 289"/>
                <a:gd name="T11" fmla="*/ 252 h 252"/>
                <a:gd name="T12" fmla="*/ 0 w 289"/>
                <a:gd name="T13" fmla="*/ 126 h 252"/>
                <a:gd name="T14" fmla="*/ 0 w 289"/>
                <a:gd name="T15" fmla="*/ 126 h 252"/>
                <a:gd name="T16" fmla="*/ 126 w 28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252">
                  <a:moveTo>
                    <a:pt x="126" y="0"/>
                  </a:moveTo>
                  <a:lnTo>
                    <a:pt x="163" y="0"/>
                  </a:lnTo>
                  <a:cubicBezTo>
                    <a:pt x="233" y="0"/>
                    <a:pt x="289" y="56"/>
                    <a:pt x="289" y="126"/>
                  </a:cubicBezTo>
                  <a:lnTo>
                    <a:pt x="289" y="126"/>
                  </a:lnTo>
                  <a:cubicBezTo>
                    <a:pt x="289" y="195"/>
                    <a:pt x="233" y="252"/>
                    <a:pt x="163" y="252"/>
                  </a:cubicBezTo>
                  <a:lnTo>
                    <a:pt x="126" y="252"/>
                  </a:lnTo>
                  <a:cubicBezTo>
                    <a:pt x="56" y="252"/>
                    <a:pt x="0" y="195"/>
                    <a:pt x="0" y="126"/>
                  </a:cubicBezTo>
                  <a:lnTo>
                    <a:pt x="0" y="126"/>
                  </a:lnTo>
                  <a:cubicBezTo>
                    <a:pt x="0" y="56"/>
                    <a:pt x="56" y="0"/>
                    <a:pt x="126" y="0"/>
                  </a:cubicBezTo>
                  <a:close/>
                </a:path>
              </a:pathLst>
            </a:custGeom>
            <a:solidFill>
              <a:schemeClr val="tx1"/>
            </a:solidFill>
            <a:ln/>
            <a:effectLst/>
            <a:sp3d>
              <a:bevelT w="19050" h="6350" prst="angle"/>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18" name="Freeform 7"/>
            <p:cNvSpPr>
              <a:spLocks/>
            </p:cNvSpPr>
            <p:nvPr userDrawn="1"/>
          </p:nvSpPr>
          <p:spPr bwMode="auto">
            <a:xfrm>
              <a:off x="10114756" y="-1035244"/>
              <a:ext cx="104775" cy="92075"/>
            </a:xfrm>
            <a:custGeom>
              <a:avLst/>
              <a:gdLst>
                <a:gd name="T0" fmla="*/ 126 w 290"/>
                <a:gd name="T1" fmla="*/ 0 h 252"/>
                <a:gd name="T2" fmla="*/ 164 w 290"/>
                <a:gd name="T3" fmla="*/ 0 h 252"/>
                <a:gd name="T4" fmla="*/ 290 w 290"/>
                <a:gd name="T5" fmla="*/ 126 h 252"/>
                <a:gd name="T6" fmla="*/ 290 w 290"/>
                <a:gd name="T7" fmla="*/ 126 h 252"/>
                <a:gd name="T8" fmla="*/ 164 w 290"/>
                <a:gd name="T9" fmla="*/ 252 h 252"/>
                <a:gd name="T10" fmla="*/ 126 w 290"/>
                <a:gd name="T11" fmla="*/ 252 h 252"/>
                <a:gd name="T12" fmla="*/ 0 w 290"/>
                <a:gd name="T13" fmla="*/ 126 h 252"/>
                <a:gd name="T14" fmla="*/ 0 w 290"/>
                <a:gd name="T15" fmla="*/ 126 h 252"/>
                <a:gd name="T16" fmla="*/ 126 w 290"/>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252">
                  <a:moveTo>
                    <a:pt x="126" y="0"/>
                  </a:moveTo>
                  <a:lnTo>
                    <a:pt x="164" y="0"/>
                  </a:lnTo>
                  <a:cubicBezTo>
                    <a:pt x="234" y="0"/>
                    <a:pt x="290" y="56"/>
                    <a:pt x="290" y="126"/>
                  </a:cubicBezTo>
                  <a:lnTo>
                    <a:pt x="290" y="126"/>
                  </a:lnTo>
                  <a:cubicBezTo>
                    <a:pt x="290" y="195"/>
                    <a:pt x="234" y="252"/>
                    <a:pt x="164" y="252"/>
                  </a:cubicBezTo>
                  <a:lnTo>
                    <a:pt x="126" y="252"/>
                  </a:lnTo>
                  <a:cubicBezTo>
                    <a:pt x="57" y="252"/>
                    <a:pt x="0" y="195"/>
                    <a:pt x="0" y="126"/>
                  </a:cubicBezTo>
                  <a:lnTo>
                    <a:pt x="0" y="126"/>
                  </a:lnTo>
                  <a:cubicBezTo>
                    <a:pt x="0" y="56"/>
                    <a:pt x="57" y="0"/>
                    <a:pt x="126" y="0"/>
                  </a:cubicBezTo>
                  <a:close/>
                </a:path>
              </a:pathLst>
            </a:custGeom>
            <a:solidFill>
              <a:schemeClr val="tx1"/>
            </a:solidFill>
            <a:ln/>
            <a:effectLst/>
            <a:sp3d>
              <a:bevelT w="19050" h="6350" prst="angle"/>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grpSp>
      <p:grpSp>
        <p:nvGrpSpPr>
          <p:cNvPr id="24" name="Group 23"/>
          <p:cNvGrpSpPr>
            <a:grpSpLocks noChangeAspect="1"/>
          </p:cNvGrpSpPr>
          <p:nvPr userDrawn="1"/>
        </p:nvGrpSpPr>
        <p:grpSpPr>
          <a:xfrm>
            <a:off x="3992792" y="2273952"/>
            <a:ext cx="4910909" cy="1002649"/>
            <a:chOff x="6893719" y="5638800"/>
            <a:chExt cx="5083175" cy="1038225"/>
          </a:xfrm>
        </p:grpSpPr>
        <p:sp>
          <p:nvSpPr>
            <p:cNvPr id="25" name="Freeform 5"/>
            <p:cNvSpPr>
              <a:spLocks/>
            </p:cNvSpPr>
            <p:nvPr/>
          </p:nvSpPr>
          <p:spPr bwMode="auto">
            <a:xfrm>
              <a:off x="8836819" y="5638800"/>
              <a:ext cx="3140075" cy="1038225"/>
            </a:xfrm>
            <a:custGeom>
              <a:avLst/>
              <a:gdLst>
                <a:gd name="T0" fmla="*/ 275 w 6585"/>
                <a:gd name="T1" fmla="*/ 623 h 2153"/>
                <a:gd name="T2" fmla="*/ 4463 w 6585"/>
                <a:gd name="T3" fmla="*/ 164 h 2153"/>
                <a:gd name="T4" fmla="*/ 4627 w 6585"/>
                <a:gd name="T5" fmla="*/ 198 h 2153"/>
                <a:gd name="T6" fmla="*/ 5160 w 6585"/>
                <a:gd name="T7" fmla="*/ 846 h 2153"/>
                <a:gd name="T8" fmla="*/ 4660 w 6585"/>
                <a:gd name="T9" fmla="*/ 1171 h 2153"/>
                <a:gd name="T10" fmla="*/ 2875 w 6585"/>
                <a:gd name="T11" fmla="*/ 1623 h 2153"/>
                <a:gd name="T12" fmla="*/ 6235 w 6585"/>
                <a:gd name="T13" fmla="*/ 1046 h 2153"/>
                <a:gd name="T14" fmla="*/ 6585 w 6585"/>
                <a:gd name="T15" fmla="*/ 1199 h 2153"/>
                <a:gd name="T16" fmla="*/ 3840 w 6585"/>
                <a:gd name="T17" fmla="*/ 1800 h 2153"/>
                <a:gd name="T18" fmla="*/ 2514 w 6585"/>
                <a:gd name="T19" fmla="*/ 2037 h 2153"/>
                <a:gd name="T20" fmla="*/ 2010 w 6585"/>
                <a:gd name="T21" fmla="*/ 1596 h 2153"/>
                <a:gd name="T22" fmla="*/ 2450 w 6585"/>
                <a:gd name="T23" fmla="*/ 1198 h 2153"/>
                <a:gd name="T24" fmla="*/ 3660 w 6585"/>
                <a:gd name="T25" fmla="*/ 846 h 2153"/>
                <a:gd name="T26" fmla="*/ 0 w 6585"/>
                <a:gd name="T27" fmla="*/ 1762 h 2153"/>
                <a:gd name="T28" fmla="*/ 275 w 6585"/>
                <a:gd name="T29" fmla="*/ 623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85" h="2153">
                  <a:moveTo>
                    <a:pt x="275" y="623"/>
                  </a:moveTo>
                  <a:cubicBezTo>
                    <a:pt x="1175" y="323"/>
                    <a:pt x="3680" y="0"/>
                    <a:pt x="4463" y="164"/>
                  </a:cubicBezTo>
                  <a:lnTo>
                    <a:pt x="4627" y="198"/>
                  </a:lnTo>
                  <a:lnTo>
                    <a:pt x="5160" y="846"/>
                  </a:lnTo>
                  <a:cubicBezTo>
                    <a:pt x="5235" y="938"/>
                    <a:pt x="4819" y="1138"/>
                    <a:pt x="4660" y="1171"/>
                  </a:cubicBezTo>
                  <a:cubicBezTo>
                    <a:pt x="3867" y="1338"/>
                    <a:pt x="3675" y="1423"/>
                    <a:pt x="2875" y="1623"/>
                  </a:cubicBezTo>
                  <a:cubicBezTo>
                    <a:pt x="3846" y="1514"/>
                    <a:pt x="5225" y="1073"/>
                    <a:pt x="6235" y="1046"/>
                  </a:cubicBezTo>
                  <a:lnTo>
                    <a:pt x="6585" y="1199"/>
                  </a:lnTo>
                  <a:cubicBezTo>
                    <a:pt x="5225" y="1423"/>
                    <a:pt x="5203" y="1488"/>
                    <a:pt x="3840" y="1800"/>
                  </a:cubicBezTo>
                  <a:cubicBezTo>
                    <a:pt x="3402" y="1901"/>
                    <a:pt x="2646" y="2153"/>
                    <a:pt x="2514" y="2037"/>
                  </a:cubicBezTo>
                  <a:lnTo>
                    <a:pt x="2010" y="1596"/>
                  </a:lnTo>
                  <a:cubicBezTo>
                    <a:pt x="1782" y="1397"/>
                    <a:pt x="1925" y="1352"/>
                    <a:pt x="2450" y="1198"/>
                  </a:cubicBezTo>
                  <a:cubicBezTo>
                    <a:pt x="2817" y="1090"/>
                    <a:pt x="3286" y="962"/>
                    <a:pt x="3660" y="846"/>
                  </a:cubicBezTo>
                  <a:cubicBezTo>
                    <a:pt x="2619" y="999"/>
                    <a:pt x="832" y="1511"/>
                    <a:pt x="0" y="1762"/>
                  </a:cubicBezTo>
                  <a:lnTo>
                    <a:pt x="275" y="623"/>
                  </a:lnTo>
                  <a:close/>
                </a:path>
              </a:pathLst>
            </a:custGeom>
            <a:solidFill>
              <a:srgbClr val="B52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u="sng">
                <a:solidFill>
                  <a:prstClr val="black"/>
                </a:solidFill>
              </a:endParaRPr>
            </a:p>
          </p:txBody>
        </p:sp>
        <p:sp>
          <p:nvSpPr>
            <p:cNvPr id="26" name="Freeform 6"/>
            <p:cNvSpPr>
              <a:spLocks noEditPoints="1"/>
            </p:cNvSpPr>
            <p:nvPr/>
          </p:nvSpPr>
          <p:spPr bwMode="auto">
            <a:xfrm>
              <a:off x="9001919" y="5884863"/>
              <a:ext cx="2114550" cy="511175"/>
            </a:xfrm>
            <a:custGeom>
              <a:avLst/>
              <a:gdLst>
                <a:gd name="T0" fmla="*/ 252 w 4437"/>
                <a:gd name="T1" fmla="*/ 314 h 1059"/>
                <a:gd name="T2" fmla="*/ 571 w 4437"/>
                <a:gd name="T3" fmla="*/ 67 h 1059"/>
                <a:gd name="T4" fmla="*/ 272 w 4437"/>
                <a:gd name="T5" fmla="*/ 742 h 1059"/>
                <a:gd name="T6" fmla="*/ 146 w 4437"/>
                <a:gd name="T7" fmla="*/ 495 h 1059"/>
                <a:gd name="T8" fmla="*/ 4379 w 4437"/>
                <a:gd name="T9" fmla="*/ 644 h 1059"/>
                <a:gd name="T10" fmla="*/ 4359 w 4437"/>
                <a:gd name="T11" fmla="*/ 642 h 1059"/>
                <a:gd name="T12" fmla="*/ 3744 w 4437"/>
                <a:gd name="T13" fmla="*/ 791 h 1059"/>
                <a:gd name="T14" fmla="*/ 3802 w 4437"/>
                <a:gd name="T15" fmla="*/ 230 h 1059"/>
                <a:gd name="T16" fmla="*/ 3893 w 4437"/>
                <a:gd name="T17" fmla="*/ 685 h 1059"/>
                <a:gd name="T18" fmla="*/ 4126 w 4437"/>
                <a:gd name="T19" fmla="*/ 230 h 1059"/>
                <a:gd name="T20" fmla="*/ 3963 w 4437"/>
                <a:gd name="T21" fmla="*/ 844 h 1059"/>
                <a:gd name="T22" fmla="*/ 3852 w 4437"/>
                <a:gd name="T23" fmla="*/ 1059 h 1059"/>
                <a:gd name="T24" fmla="*/ 3790 w 4437"/>
                <a:gd name="T25" fmla="*/ 910 h 1059"/>
                <a:gd name="T26" fmla="*/ 4263 w 4437"/>
                <a:gd name="T27" fmla="*/ 779 h 1059"/>
                <a:gd name="T28" fmla="*/ 4263 w 4437"/>
                <a:gd name="T29" fmla="*/ 779 h 1059"/>
                <a:gd name="T30" fmla="*/ 1734 w 4437"/>
                <a:gd name="T31" fmla="*/ 814 h 1059"/>
                <a:gd name="T32" fmla="*/ 2508 w 4437"/>
                <a:gd name="T33" fmla="*/ 572 h 1059"/>
                <a:gd name="T34" fmla="*/ 2663 w 4437"/>
                <a:gd name="T35" fmla="*/ 528 h 1059"/>
                <a:gd name="T36" fmla="*/ 2481 w 4437"/>
                <a:gd name="T37" fmla="*/ 814 h 1059"/>
                <a:gd name="T38" fmla="*/ 2686 w 4437"/>
                <a:gd name="T39" fmla="*/ 521 h 1059"/>
                <a:gd name="T40" fmla="*/ 2858 w 4437"/>
                <a:gd name="T41" fmla="*/ 472 h 1059"/>
                <a:gd name="T42" fmla="*/ 2787 w 4437"/>
                <a:gd name="T43" fmla="*/ 814 h 1059"/>
                <a:gd name="T44" fmla="*/ 2686 w 4437"/>
                <a:gd name="T45" fmla="*/ 521 h 1059"/>
                <a:gd name="T46" fmla="*/ 3139 w 4437"/>
                <a:gd name="T47" fmla="*/ 364 h 1059"/>
                <a:gd name="T48" fmla="*/ 3548 w 4437"/>
                <a:gd name="T49" fmla="*/ 671 h 1059"/>
                <a:gd name="T50" fmla="*/ 3509 w 4437"/>
                <a:gd name="T51" fmla="*/ 811 h 1059"/>
                <a:gd name="T52" fmla="*/ 3089 w 4437"/>
                <a:gd name="T53" fmla="*/ 593 h 1059"/>
                <a:gd name="T54" fmla="*/ 3047 w 4437"/>
                <a:gd name="T55" fmla="*/ 380 h 1059"/>
                <a:gd name="T56" fmla="*/ 3014 w 4437"/>
                <a:gd name="T57" fmla="*/ 230 h 1059"/>
                <a:gd name="T58" fmla="*/ 3047 w 4437"/>
                <a:gd name="T59" fmla="*/ 380 h 1059"/>
                <a:gd name="T60" fmla="*/ 2687 w 4437"/>
                <a:gd name="T61" fmla="*/ 439 h 1059"/>
                <a:gd name="T62" fmla="*/ 2555 w 4437"/>
                <a:gd name="T63" fmla="*/ 467 h 1059"/>
                <a:gd name="T64" fmla="*/ 2791 w 4437"/>
                <a:gd name="T65" fmla="*/ 287 h 1059"/>
                <a:gd name="T66" fmla="*/ 2366 w 4437"/>
                <a:gd name="T67" fmla="*/ 521 h 1059"/>
                <a:gd name="T68" fmla="*/ 2419 w 4437"/>
                <a:gd name="T69" fmla="*/ 230 h 1059"/>
                <a:gd name="T70" fmla="*/ 2510 w 4437"/>
                <a:gd name="T71" fmla="*/ 489 h 1059"/>
                <a:gd name="T72" fmla="*/ 1714 w 4437"/>
                <a:gd name="T73" fmla="*/ 403 h 1059"/>
                <a:gd name="T74" fmla="*/ 1785 w 4437"/>
                <a:gd name="T75" fmla="*/ 245 h 1059"/>
                <a:gd name="T76" fmla="*/ 2070 w 4437"/>
                <a:gd name="T77" fmla="*/ 289 h 1059"/>
                <a:gd name="T78" fmla="*/ 1869 w 4437"/>
                <a:gd name="T79" fmla="*/ 403 h 1059"/>
                <a:gd name="T80" fmla="*/ 1210 w 4437"/>
                <a:gd name="T81" fmla="*/ 810 h 1059"/>
                <a:gd name="T82" fmla="*/ 1211 w 4437"/>
                <a:gd name="T83" fmla="*/ 230 h 1059"/>
                <a:gd name="T84" fmla="*/ 1298 w 4437"/>
                <a:gd name="T85" fmla="*/ 683 h 1059"/>
                <a:gd name="T86" fmla="*/ 1437 w 4437"/>
                <a:gd name="T87" fmla="*/ 297 h 1059"/>
                <a:gd name="T88" fmla="*/ 1541 w 4437"/>
                <a:gd name="T89" fmla="*/ 660 h 1059"/>
                <a:gd name="T90" fmla="*/ 701 w 4437"/>
                <a:gd name="T91" fmla="*/ 814 h 1059"/>
                <a:gd name="T92" fmla="*/ 783 w 4437"/>
                <a:gd name="T93" fmla="*/ 226 h 1059"/>
                <a:gd name="T94" fmla="*/ 701 w 4437"/>
                <a:gd name="T95" fmla="*/ 814 h 1059"/>
                <a:gd name="T96" fmla="*/ 665 w 4437"/>
                <a:gd name="T97" fmla="*/ 435 h 1059"/>
                <a:gd name="T98" fmla="*/ 819 w 4437"/>
                <a:gd name="T99" fmla="*/ 604 h 1059"/>
                <a:gd name="T100" fmla="*/ 3396 w 4437"/>
                <a:gd name="T101" fmla="*/ 660 h 1059"/>
                <a:gd name="T102" fmla="*/ 3263 w 4437"/>
                <a:gd name="T103" fmla="*/ 466 h 1059"/>
                <a:gd name="T104" fmla="*/ 3397 w 4437"/>
                <a:gd name="T105" fmla="*/ 638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37" h="1059">
                  <a:moveTo>
                    <a:pt x="0" y="90"/>
                  </a:moveTo>
                  <a:cubicBezTo>
                    <a:pt x="49" y="76"/>
                    <a:pt x="100" y="61"/>
                    <a:pt x="155" y="46"/>
                  </a:cubicBezTo>
                  <a:lnTo>
                    <a:pt x="252" y="314"/>
                  </a:lnTo>
                  <a:lnTo>
                    <a:pt x="432" y="34"/>
                  </a:lnTo>
                  <a:cubicBezTo>
                    <a:pt x="447" y="11"/>
                    <a:pt x="477" y="0"/>
                    <a:pt x="501" y="0"/>
                  </a:cubicBezTo>
                  <a:cubicBezTo>
                    <a:pt x="539" y="0"/>
                    <a:pt x="571" y="31"/>
                    <a:pt x="571" y="67"/>
                  </a:cubicBezTo>
                  <a:cubicBezTo>
                    <a:pt x="571" y="82"/>
                    <a:pt x="563" y="95"/>
                    <a:pt x="559" y="107"/>
                  </a:cubicBezTo>
                  <a:lnTo>
                    <a:pt x="306" y="495"/>
                  </a:lnTo>
                  <a:lnTo>
                    <a:pt x="272" y="742"/>
                  </a:lnTo>
                  <a:cubicBezTo>
                    <a:pt x="266" y="782"/>
                    <a:pt x="226" y="817"/>
                    <a:pt x="181" y="817"/>
                  </a:cubicBezTo>
                  <a:cubicBezTo>
                    <a:pt x="136" y="817"/>
                    <a:pt x="106" y="783"/>
                    <a:pt x="112" y="742"/>
                  </a:cubicBezTo>
                  <a:lnTo>
                    <a:pt x="146" y="495"/>
                  </a:lnTo>
                  <a:lnTo>
                    <a:pt x="3" y="107"/>
                  </a:lnTo>
                  <a:cubicBezTo>
                    <a:pt x="2" y="103"/>
                    <a:pt x="1" y="97"/>
                    <a:pt x="0" y="90"/>
                  </a:cubicBezTo>
                  <a:close/>
                  <a:moveTo>
                    <a:pt x="4379" y="644"/>
                  </a:moveTo>
                  <a:cubicBezTo>
                    <a:pt x="4355" y="652"/>
                    <a:pt x="4333" y="658"/>
                    <a:pt x="4315" y="661"/>
                  </a:cubicBezTo>
                  <a:lnTo>
                    <a:pt x="4287" y="667"/>
                  </a:lnTo>
                  <a:cubicBezTo>
                    <a:pt x="4306" y="651"/>
                    <a:pt x="4332" y="642"/>
                    <a:pt x="4359" y="642"/>
                  </a:cubicBezTo>
                  <a:cubicBezTo>
                    <a:pt x="4366" y="642"/>
                    <a:pt x="4372" y="642"/>
                    <a:pt x="4379" y="644"/>
                  </a:cubicBezTo>
                  <a:close/>
                  <a:moveTo>
                    <a:pt x="4138" y="699"/>
                  </a:moveTo>
                  <a:cubicBezTo>
                    <a:pt x="3988" y="732"/>
                    <a:pt x="3860" y="762"/>
                    <a:pt x="3744" y="791"/>
                  </a:cubicBezTo>
                  <a:cubicBezTo>
                    <a:pt x="3676" y="757"/>
                    <a:pt x="3660" y="686"/>
                    <a:pt x="3672" y="600"/>
                  </a:cubicBezTo>
                  <a:lnTo>
                    <a:pt x="3715" y="298"/>
                  </a:lnTo>
                  <a:cubicBezTo>
                    <a:pt x="3719" y="259"/>
                    <a:pt x="3752" y="230"/>
                    <a:pt x="3802" y="230"/>
                  </a:cubicBezTo>
                  <a:cubicBezTo>
                    <a:pt x="3851" y="230"/>
                    <a:pt x="3876" y="259"/>
                    <a:pt x="3870" y="298"/>
                  </a:cubicBezTo>
                  <a:lnTo>
                    <a:pt x="3827" y="600"/>
                  </a:lnTo>
                  <a:cubicBezTo>
                    <a:pt x="3821" y="652"/>
                    <a:pt x="3838" y="685"/>
                    <a:pt x="3893" y="685"/>
                  </a:cubicBezTo>
                  <a:cubicBezTo>
                    <a:pt x="3927" y="685"/>
                    <a:pt x="3960" y="677"/>
                    <a:pt x="3989" y="655"/>
                  </a:cubicBezTo>
                  <a:lnTo>
                    <a:pt x="4039" y="298"/>
                  </a:lnTo>
                  <a:cubicBezTo>
                    <a:pt x="4044" y="259"/>
                    <a:pt x="4074" y="230"/>
                    <a:pt x="4126" y="230"/>
                  </a:cubicBezTo>
                  <a:cubicBezTo>
                    <a:pt x="4178" y="230"/>
                    <a:pt x="4199" y="259"/>
                    <a:pt x="4195" y="298"/>
                  </a:cubicBezTo>
                  <a:lnTo>
                    <a:pt x="4138" y="699"/>
                  </a:lnTo>
                  <a:close/>
                  <a:moveTo>
                    <a:pt x="3963" y="844"/>
                  </a:moveTo>
                  <a:cubicBezTo>
                    <a:pt x="4016" y="833"/>
                    <a:pt x="4069" y="821"/>
                    <a:pt x="4123" y="809"/>
                  </a:cubicBezTo>
                  <a:lnTo>
                    <a:pt x="4118" y="844"/>
                  </a:lnTo>
                  <a:cubicBezTo>
                    <a:pt x="4101" y="964"/>
                    <a:pt x="4017" y="1059"/>
                    <a:pt x="3852" y="1059"/>
                  </a:cubicBezTo>
                  <a:cubicBezTo>
                    <a:pt x="3790" y="1059"/>
                    <a:pt x="3674" y="1039"/>
                    <a:pt x="3674" y="975"/>
                  </a:cubicBezTo>
                  <a:cubicBezTo>
                    <a:pt x="3674" y="935"/>
                    <a:pt x="3711" y="904"/>
                    <a:pt x="3755" y="904"/>
                  </a:cubicBezTo>
                  <a:cubicBezTo>
                    <a:pt x="3763" y="904"/>
                    <a:pt x="3774" y="905"/>
                    <a:pt x="3790" y="910"/>
                  </a:cubicBezTo>
                  <a:cubicBezTo>
                    <a:pt x="3811" y="920"/>
                    <a:pt x="3830" y="929"/>
                    <a:pt x="3861" y="929"/>
                  </a:cubicBezTo>
                  <a:cubicBezTo>
                    <a:pt x="3925" y="929"/>
                    <a:pt x="3955" y="898"/>
                    <a:pt x="3963" y="844"/>
                  </a:cubicBezTo>
                  <a:close/>
                  <a:moveTo>
                    <a:pt x="4263" y="779"/>
                  </a:moveTo>
                  <a:cubicBezTo>
                    <a:pt x="4321" y="767"/>
                    <a:pt x="4379" y="755"/>
                    <a:pt x="4437" y="743"/>
                  </a:cubicBezTo>
                  <a:cubicBezTo>
                    <a:pt x="4424" y="784"/>
                    <a:pt x="4380" y="817"/>
                    <a:pt x="4334" y="817"/>
                  </a:cubicBezTo>
                  <a:cubicBezTo>
                    <a:pt x="4303" y="817"/>
                    <a:pt x="4277" y="802"/>
                    <a:pt x="4263" y="779"/>
                  </a:cubicBezTo>
                  <a:close/>
                  <a:moveTo>
                    <a:pt x="1715" y="812"/>
                  </a:moveTo>
                  <a:cubicBezTo>
                    <a:pt x="1742" y="801"/>
                    <a:pt x="1773" y="790"/>
                    <a:pt x="1807" y="779"/>
                  </a:cubicBezTo>
                  <a:cubicBezTo>
                    <a:pt x="1791" y="800"/>
                    <a:pt x="1764" y="814"/>
                    <a:pt x="1734" y="814"/>
                  </a:cubicBezTo>
                  <a:cubicBezTo>
                    <a:pt x="1727" y="814"/>
                    <a:pt x="1721" y="814"/>
                    <a:pt x="1715" y="812"/>
                  </a:cubicBezTo>
                  <a:close/>
                  <a:moveTo>
                    <a:pt x="2380" y="608"/>
                  </a:moveTo>
                  <a:cubicBezTo>
                    <a:pt x="2422" y="596"/>
                    <a:pt x="2465" y="584"/>
                    <a:pt x="2508" y="572"/>
                  </a:cubicBezTo>
                  <a:cubicBezTo>
                    <a:pt x="2507" y="594"/>
                    <a:pt x="2506" y="617"/>
                    <a:pt x="2506" y="639"/>
                  </a:cubicBezTo>
                  <a:cubicBezTo>
                    <a:pt x="2513" y="615"/>
                    <a:pt x="2519" y="591"/>
                    <a:pt x="2525" y="567"/>
                  </a:cubicBezTo>
                  <a:lnTo>
                    <a:pt x="2663" y="528"/>
                  </a:lnTo>
                  <a:cubicBezTo>
                    <a:pt x="2658" y="544"/>
                    <a:pt x="2653" y="560"/>
                    <a:pt x="2647" y="577"/>
                  </a:cubicBezTo>
                  <a:lnTo>
                    <a:pt x="2576" y="758"/>
                  </a:lnTo>
                  <a:cubicBezTo>
                    <a:pt x="2558" y="798"/>
                    <a:pt x="2527" y="814"/>
                    <a:pt x="2481" y="814"/>
                  </a:cubicBezTo>
                  <a:cubicBezTo>
                    <a:pt x="2431" y="814"/>
                    <a:pt x="2409" y="789"/>
                    <a:pt x="2402" y="746"/>
                  </a:cubicBezTo>
                  <a:lnTo>
                    <a:pt x="2380" y="608"/>
                  </a:lnTo>
                  <a:close/>
                  <a:moveTo>
                    <a:pt x="2686" y="521"/>
                  </a:moveTo>
                  <a:cubicBezTo>
                    <a:pt x="2728" y="509"/>
                    <a:pt x="2769" y="497"/>
                    <a:pt x="2810" y="486"/>
                  </a:cubicBezTo>
                  <a:cubicBezTo>
                    <a:pt x="2814" y="536"/>
                    <a:pt x="2811" y="589"/>
                    <a:pt x="2812" y="640"/>
                  </a:cubicBezTo>
                  <a:cubicBezTo>
                    <a:pt x="2828" y="584"/>
                    <a:pt x="2837" y="527"/>
                    <a:pt x="2858" y="472"/>
                  </a:cubicBezTo>
                  <a:cubicBezTo>
                    <a:pt x="2915" y="455"/>
                    <a:pt x="2973" y="439"/>
                    <a:pt x="3029" y="422"/>
                  </a:cubicBezTo>
                  <a:lnTo>
                    <a:pt x="2887" y="748"/>
                  </a:lnTo>
                  <a:cubicBezTo>
                    <a:pt x="2867" y="792"/>
                    <a:pt x="2842" y="814"/>
                    <a:pt x="2787" y="814"/>
                  </a:cubicBezTo>
                  <a:cubicBezTo>
                    <a:pt x="2749" y="814"/>
                    <a:pt x="2716" y="794"/>
                    <a:pt x="2711" y="758"/>
                  </a:cubicBezTo>
                  <a:lnTo>
                    <a:pt x="2689" y="577"/>
                  </a:lnTo>
                  <a:cubicBezTo>
                    <a:pt x="2687" y="558"/>
                    <a:pt x="2686" y="540"/>
                    <a:pt x="2686" y="521"/>
                  </a:cubicBezTo>
                  <a:close/>
                  <a:moveTo>
                    <a:pt x="3126" y="394"/>
                  </a:moveTo>
                  <a:cubicBezTo>
                    <a:pt x="3191" y="374"/>
                    <a:pt x="3254" y="355"/>
                    <a:pt x="3315" y="336"/>
                  </a:cubicBezTo>
                  <a:cubicBezTo>
                    <a:pt x="3259" y="345"/>
                    <a:pt x="3200" y="354"/>
                    <a:pt x="3139" y="364"/>
                  </a:cubicBezTo>
                  <a:cubicBezTo>
                    <a:pt x="3182" y="282"/>
                    <a:pt x="3263" y="227"/>
                    <a:pt x="3380" y="227"/>
                  </a:cubicBezTo>
                  <a:cubicBezTo>
                    <a:pt x="3543" y="227"/>
                    <a:pt x="3599" y="309"/>
                    <a:pt x="3577" y="461"/>
                  </a:cubicBezTo>
                  <a:lnTo>
                    <a:pt x="3548" y="671"/>
                  </a:lnTo>
                  <a:cubicBezTo>
                    <a:pt x="3543" y="705"/>
                    <a:pt x="3560" y="701"/>
                    <a:pt x="3578" y="709"/>
                  </a:cubicBezTo>
                  <a:cubicBezTo>
                    <a:pt x="3592" y="715"/>
                    <a:pt x="3599" y="725"/>
                    <a:pt x="3599" y="743"/>
                  </a:cubicBezTo>
                  <a:cubicBezTo>
                    <a:pt x="3599" y="784"/>
                    <a:pt x="3576" y="811"/>
                    <a:pt x="3509" y="811"/>
                  </a:cubicBezTo>
                  <a:cubicBezTo>
                    <a:pt x="3467" y="811"/>
                    <a:pt x="3441" y="800"/>
                    <a:pt x="3420" y="764"/>
                  </a:cubicBezTo>
                  <a:cubicBezTo>
                    <a:pt x="3373" y="797"/>
                    <a:pt x="3328" y="814"/>
                    <a:pt x="3265" y="814"/>
                  </a:cubicBezTo>
                  <a:cubicBezTo>
                    <a:pt x="3135" y="814"/>
                    <a:pt x="3071" y="725"/>
                    <a:pt x="3089" y="593"/>
                  </a:cubicBezTo>
                  <a:lnTo>
                    <a:pt x="3107" y="466"/>
                  </a:lnTo>
                  <a:cubicBezTo>
                    <a:pt x="3111" y="440"/>
                    <a:pt x="3117" y="416"/>
                    <a:pt x="3126" y="394"/>
                  </a:cubicBezTo>
                  <a:close/>
                  <a:moveTo>
                    <a:pt x="3047" y="380"/>
                  </a:moveTo>
                  <a:cubicBezTo>
                    <a:pt x="2993" y="390"/>
                    <a:pt x="2938" y="401"/>
                    <a:pt x="2882" y="412"/>
                  </a:cubicBezTo>
                  <a:lnTo>
                    <a:pt x="2934" y="281"/>
                  </a:lnTo>
                  <a:cubicBezTo>
                    <a:pt x="2945" y="252"/>
                    <a:pt x="2981" y="230"/>
                    <a:pt x="3014" y="230"/>
                  </a:cubicBezTo>
                  <a:cubicBezTo>
                    <a:pt x="3051" y="230"/>
                    <a:pt x="3082" y="256"/>
                    <a:pt x="3082" y="292"/>
                  </a:cubicBezTo>
                  <a:cubicBezTo>
                    <a:pt x="3082" y="300"/>
                    <a:pt x="3079" y="307"/>
                    <a:pt x="3078" y="310"/>
                  </a:cubicBezTo>
                  <a:lnTo>
                    <a:pt x="3047" y="380"/>
                  </a:lnTo>
                  <a:close/>
                  <a:moveTo>
                    <a:pt x="2805" y="427"/>
                  </a:moveTo>
                  <a:cubicBezTo>
                    <a:pt x="2766" y="435"/>
                    <a:pt x="2727" y="443"/>
                    <a:pt x="2687" y="451"/>
                  </a:cubicBezTo>
                  <a:lnTo>
                    <a:pt x="2687" y="439"/>
                  </a:lnTo>
                  <a:cubicBezTo>
                    <a:pt x="2686" y="443"/>
                    <a:pt x="2685" y="447"/>
                    <a:pt x="2684" y="452"/>
                  </a:cubicBezTo>
                  <a:cubicBezTo>
                    <a:pt x="2640" y="461"/>
                    <a:pt x="2595" y="470"/>
                    <a:pt x="2550" y="480"/>
                  </a:cubicBezTo>
                  <a:cubicBezTo>
                    <a:pt x="2552" y="476"/>
                    <a:pt x="2554" y="471"/>
                    <a:pt x="2555" y="467"/>
                  </a:cubicBezTo>
                  <a:lnTo>
                    <a:pt x="2626" y="287"/>
                  </a:lnTo>
                  <a:cubicBezTo>
                    <a:pt x="2640" y="255"/>
                    <a:pt x="2673" y="230"/>
                    <a:pt x="2718" y="230"/>
                  </a:cubicBezTo>
                  <a:cubicBezTo>
                    <a:pt x="2762" y="230"/>
                    <a:pt x="2787" y="255"/>
                    <a:pt x="2791" y="287"/>
                  </a:cubicBezTo>
                  <a:lnTo>
                    <a:pt x="2805" y="427"/>
                  </a:lnTo>
                  <a:close/>
                  <a:moveTo>
                    <a:pt x="2510" y="489"/>
                  </a:moveTo>
                  <a:cubicBezTo>
                    <a:pt x="2462" y="499"/>
                    <a:pt x="2414" y="510"/>
                    <a:pt x="2366" y="521"/>
                  </a:cubicBezTo>
                  <a:lnTo>
                    <a:pt x="2332" y="312"/>
                  </a:lnTo>
                  <a:cubicBezTo>
                    <a:pt x="2332" y="310"/>
                    <a:pt x="2331" y="307"/>
                    <a:pt x="2331" y="304"/>
                  </a:cubicBezTo>
                  <a:cubicBezTo>
                    <a:pt x="2331" y="266"/>
                    <a:pt x="2372" y="230"/>
                    <a:pt x="2419" y="230"/>
                  </a:cubicBezTo>
                  <a:cubicBezTo>
                    <a:pt x="2452" y="230"/>
                    <a:pt x="2481" y="248"/>
                    <a:pt x="2486" y="281"/>
                  </a:cubicBezTo>
                  <a:lnTo>
                    <a:pt x="2508" y="467"/>
                  </a:lnTo>
                  <a:cubicBezTo>
                    <a:pt x="2509" y="474"/>
                    <a:pt x="2510" y="482"/>
                    <a:pt x="2510" y="489"/>
                  </a:cubicBezTo>
                  <a:close/>
                  <a:moveTo>
                    <a:pt x="1835" y="648"/>
                  </a:moveTo>
                  <a:cubicBezTo>
                    <a:pt x="1782" y="661"/>
                    <a:pt x="1728" y="675"/>
                    <a:pt x="1674" y="688"/>
                  </a:cubicBezTo>
                  <a:lnTo>
                    <a:pt x="1714" y="403"/>
                  </a:lnTo>
                  <a:cubicBezTo>
                    <a:pt x="1717" y="377"/>
                    <a:pt x="1717" y="364"/>
                    <a:pt x="1709" y="350"/>
                  </a:cubicBezTo>
                  <a:cubicBezTo>
                    <a:pt x="1704" y="340"/>
                    <a:pt x="1698" y="332"/>
                    <a:pt x="1698" y="320"/>
                  </a:cubicBezTo>
                  <a:cubicBezTo>
                    <a:pt x="1698" y="276"/>
                    <a:pt x="1741" y="245"/>
                    <a:pt x="1785" y="245"/>
                  </a:cubicBezTo>
                  <a:cubicBezTo>
                    <a:pt x="1808" y="245"/>
                    <a:pt x="1826" y="260"/>
                    <a:pt x="1840" y="280"/>
                  </a:cubicBezTo>
                  <a:cubicBezTo>
                    <a:pt x="1895" y="250"/>
                    <a:pt x="1950" y="232"/>
                    <a:pt x="1986" y="232"/>
                  </a:cubicBezTo>
                  <a:cubicBezTo>
                    <a:pt x="2049" y="232"/>
                    <a:pt x="2070" y="257"/>
                    <a:pt x="2070" y="289"/>
                  </a:cubicBezTo>
                  <a:cubicBezTo>
                    <a:pt x="2070" y="339"/>
                    <a:pt x="2026" y="373"/>
                    <a:pt x="1980" y="371"/>
                  </a:cubicBezTo>
                  <a:cubicBezTo>
                    <a:pt x="1931" y="368"/>
                    <a:pt x="1912" y="366"/>
                    <a:pt x="1870" y="382"/>
                  </a:cubicBezTo>
                  <a:cubicBezTo>
                    <a:pt x="1870" y="390"/>
                    <a:pt x="1870" y="397"/>
                    <a:pt x="1869" y="403"/>
                  </a:cubicBezTo>
                  <a:lnTo>
                    <a:pt x="1835" y="648"/>
                  </a:lnTo>
                  <a:close/>
                  <a:moveTo>
                    <a:pt x="1566" y="716"/>
                  </a:moveTo>
                  <a:cubicBezTo>
                    <a:pt x="1447" y="747"/>
                    <a:pt x="1327" y="778"/>
                    <a:pt x="1210" y="810"/>
                  </a:cubicBezTo>
                  <a:cubicBezTo>
                    <a:pt x="1109" y="789"/>
                    <a:pt x="1066" y="707"/>
                    <a:pt x="1082" y="593"/>
                  </a:cubicBezTo>
                  <a:lnTo>
                    <a:pt x="1123" y="298"/>
                  </a:lnTo>
                  <a:cubicBezTo>
                    <a:pt x="1129" y="259"/>
                    <a:pt x="1162" y="230"/>
                    <a:pt x="1211" y="230"/>
                  </a:cubicBezTo>
                  <a:cubicBezTo>
                    <a:pt x="1261" y="230"/>
                    <a:pt x="1284" y="259"/>
                    <a:pt x="1279" y="298"/>
                  </a:cubicBezTo>
                  <a:lnTo>
                    <a:pt x="1237" y="593"/>
                  </a:lnTo>
                  <a:cubicBezTo>
                    <a:pt x="1229" y="651"/>
                    <a:pt x="1248" y="683"/>
                    <a:pt x="1298" y="683"/>
                  </a:cubicBezTo>
                  <a:cubicBezTo>
                    <a:pt x="1322" y="683"/>
                    <a:pt x="1351" y="675"/>
                    <a:pt x="1388" y="659"/>
                  </a:cubicBezTo>
                  <a:cubicBezTo>
                    <a:pt x="1388" y="651"/>
                    <a:pt x="1388" y="644"/>
                    <a:pt x="1389" y="637"/>
                  </a:cubicBezTo>
                  <a:lnTo>
                    <a:pt x="1437" y="297"/>
                  </a:lnTo>
                  <a:cubicBezTo>
                    <a:pt x="1442" y="259"/>
                    <a:pt x="1473" y="230"/>
                    <a:pt x="1524" y="230"/>
                  </a:cubicBezTo>
                  <a:cubicBezTo>
                    <a:pt x="1576" y="230"/>
                    <a:pt x="1598" y="259"/>
                    <a:pt x="1592" y="297"/>
                  </a:cubicBezTo>
                  <a:lnTo>
                    <a:pt x="1541" y="660"/>
                  </a:lnTo>
                  <a:cubicBezTo>
                    <a:pt x="1539" y="677"/>
                    <a:pt x="1545" y="685"/>
                    <a:pt x="1557" y="699"/>
                  </a:cubicBezTo>
                  <a:cubicBezTo>
                    <a:pt x="1562" y="704"/>
                    <a:pt x="1565" y="710"/>
                    <a:pt x="1566" y="716"/>
                  </a:cubicBezTo>
                  <a:close/>
                  <a:moveTo>
                    <a:pt x="701" y="814"/>
                  </a:moveTo>
                  <a:cubicBezTo>
                    <a:pt x="861" y="814"/>
                    <a:pt x="958" y="723"/>
                    <a:pt x="975" y="604"/>
                  </a:cubicBezTo>
                  <a:lnTo>
                    <a:pt x="998" y="436"/>
                  </a:lnTo>
                  <a:cubicBezTo>
                    <a:pt x="1014" y="318"/>
                    <a:pt x="943" y="226"/>
                    <a:pt x="783" y="226"/>
                  </a:cubicBezTo>
                  <a:cubicBezTo>
                    <a:pt x="623" y="226"/>
                    <a:pt x="525" y="318"/>
                    <a:pt x="509" y="436"/>
                  </a:cubicBezTo>
                  <a:lnTo>
                    <a:pt x="486" y="604"/>
                  </a:lnTo>
                  <a:cubicBezTo>
                    <a:pt x="469" y="723"/>
                    <a:pt x="541" y="814"/>
                    <a:pt x="701" y="814"/>
                  </a:cubicBezTo>
                  <a:close/>
                  <a:moveTo>
                    <a:pt x="719" y="681"/>
                  </a:moveTo>
                  <a:cubicBezTo>
                    <a:pt x="660" y="681"/>
                    <a:pt x="634" y="652"/>
                    <a:pt x="641" y="604"/>
                  </a:cubicBezTo>
                  <a:lnTo>
                    <a:pt x="665" y="435"/>
                  </a:lnTo>
                  <a:cubicBezTo>
                    <a:pt x="672" y="389"/>
                    <a:pt x="705" y="359"/>
                    <a:pt x="764" y="359"/>
                  </a:cubicBezTo>
                  <a:cubicBezTo>
                    <a:pt x="823" y="359"/>
                    <a:pt x="850" y="389"/>
                    <a:pt x="843" y="435"/>
                  </a:cubicBezTo>
                  <a:lnTo>
                    <a:pt x="819" y="604"/>
                  </a:lnTo>
                  <a:cubicBezTo>
                    <a:pt x="812" y="652"/>
                    <a:pt x="777" y="681"/>
                    <a:pt x="719" y="681"/>
                  </a:cubicBezTo>
                  <a:close/>
                  <a:moveTo>
                    <a:pt x="3397" y="638"/>
                  </a:moveTo>
                  <a:cubicBezTo>
                    <a:pt x="3396" y="645"/>
                    <a:pt x="3396" y="652"/>
                    <a:pt x="3396" y="660"/>
                  </a:cubicBezTo>
                  <a:cubicBezTo>
                    <a:pt x="3359" y="675"/>
                    <a:pt x="3329" y="683"/>
                    <a:pt x="3306" y="683"/>
                  </a:cubicBezTo>
                  <a:cubicBezTo>
                    <a:pt x="3257" y="683"/>
                    <a:pt x="3237" y="652"/>
                    <a:pt x="3245" y="593"/>
                  </a:cubicBezTo>
                  <a:lnTo>
                    <a:pt x="3263" y="466"/>
                  </a:lnTo>
                  <a:cubicBezTo>
                    <a:pt x="3273" y="396"/>
                    <a:pt x="3298" y="361"/>
                    <a:pt x="3353" y="361"/>
                  </a:cubicBezTo>
                  <a:cubicBezTo>
                    <a:pt x="3411" y="361"/>
                    <a:pt x="3433" y="382"/>
                    <a:pt x="3425" y="435"/>
                  </a:cubicBezTo>
                  <a:lnTo>
                    <a:pt x="3397" y="6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u="sng">
                <a:solidFill>
                  <a:prstClr val="black"/>
                </a:solidFill>
              </a:endParaRPr>
            </a:p>
          </p:txBody>
        </p:sp>
        <p:sp>
          <p:nvSpPr>
            <p:cNvPr id="27" name="Freeform 7"/>
            <p:cNvSpPr>
              <a:spLocks noEditPoints="1"/>
            </p:cNvSpPr>
            <p:nvPr/>
          </p:nvSpPr>
          <p:spPr bwMode="auto">
            <a:xfrm>
              <a:off x="6893719" y="5880100"/>
              <a:ext cx="1917700" cy="509588"/>
            </a:xfrm>
            <a:custGeom>
              <a:avLst/>
              <a:gdLst>
                <a:gd name="T0" fmla="*/ 272 w 4020"/>
                <a:gd name="T1" fmla="*/ 751 h 1055"/>
                <a:gd name="T2" fmla="*/ 559 w 4020"/>
                <a:gd name="T3" fmla="*/ 116 h 1055"/>
                <a:gd name="T4" fmla="*/ 501 w 4020"/>
                <a:gd name="T5" fmla="*/ 9 h 1055"/>
                <a:gd name="T6" fmla="*/ 252 w 4020"/>
                <a:gd name="T7" fmla="*/ 323 h 1055"/>
                <a:gd name="T8" fmla="*/ 91 w 4020"/>
                <a:gd name="T9" fmla="*/ 9 h 1055"/>
                <a:gd name="T10" fmla="*/ 3 w 4020"/>
                <a:gd name="T11" fmla="*/ 116 h 1055"/>
                <a:gd name="T12" fmla="*/ 112 w 4020"/>
                <a:gd name="T13" fmla="*/ 751 h 1055"/>
                <a:gd name="T14" fmla="*/ 701 w 4020"/>
                <a:gd name="T15" fmla="*/ 823 h 1055"/>
                <a:gd name="T16" fmla="*/ 998 w 4020"/>
                <a:gd name="T17" fmla="*/ 445 h 1055"/>
                <a:gd name="T18" fmla="*/ 509 w 4020"/>
                <a:gd name="T19" fmla="*/ 445 h 1055"/>
                <a:gd name="T20" fmla="*/ 701 w 4020"/>
                <a:gd name="T21" fmla="*/ 823 h 1055"/>
                <a:gd name="T22" fmla="*/ 641 w 4020"/>
                <a:gd name="T23" fmla="*/ 613 h 1055"/>
                <a:gd name="T24" fmla="*/ 764 w 4020"/>
                <a:gd name="T25" fmla="*/ 368 h 1055"/>
                <a:gd name="T26" fmla="*/ 819 w 4020"/>
                <a:gd name="T27" fmla="*/ 613 h 1055"/>
                <a:gd name="T28" fmla="*/ 1423 w 4020"/>
                <a:gd name="T29" fmla="*/ 773 h 1055"/>
                <a:gd name="T30" fmla="*/ 1568 w 4020"/>
                <a:gd name="T31" fmla="*/ 739 h 1055"/>
                <a:gd name="T32" fmla="*/ 1541 w 4020"/>
                <a:gd name="T33" fmla="*/ 669 h 1055"/>
                <a:gd name="T34" fmla="*/ 1524 w 4020"/>
                <a:gd name="T35" fmla="*/ 239 h 1055"/>
                <a:gd name="T36" fmla="*/ 1389 w 4020"/>
                <a:gd name="T37" fmla="*/ 646 h 1055"/>
                <a:gd name="T38" fmla="*/ 1298 w 4020"/>
                <a:gd name="T39" fmla="*/ 692 h 1055"/>
                <a:gd name="T40" fmla="*/ 1279 w 4020"/>
                <a:gd name="T41" fmla="*/ 307 h 1055"/>
                <a:gd name="T42" fmla="*/ 1123 w 4020"/>
                <a:gd name="T43" fmla="*/ 307 h 1055"/>
                <a:gd name="T44" fmla="*/ 1261 w 4020"/>
                <a:gd name="T45" fmla="*/ 823 h 1055"/>
                <a:gd name="T46" fmla="*/ 1423 w 4020"/>
                <a:gd name="T47" fmla="*/ 773 h 1055"/>
                <a:gd name="T48" fmla="*/ 2070 w 4020"/>
                <a:gd name="T49" fmla="*/ 298 h 1055"/>
                <a:gd name="T50" fmla="*/ 1840 w 4020"/>
                <a:gd name="T51" fmla="*/ 289 h 1055"/>
                <a:gd name="T52" fmla="*/ 1698 w 4020"/>
                <a:gd name="T53" fmla="*/ 329 h 1055"/>
                <a:gd name="T54" fmla="*/ 1714 w 4020"/>
                <a:gd name="T55" fmla="*/ 412 h 1055"/>
                <a:gd name="T56" fmla="*/ 1734 w 4020"/>
                <a:gd name="T57" fmla="*/ 823 h 1055"/>
                <a:gd name="T58" fmla="*/ 1869 w 4020"/>
                <a:gd name="T59" fmla="*/ 412 h 1055"/>
                <a:gd name="T60" fmla="*/ 1980 w 4020"/>
                <a:gd name="T61" fmla="*/ 380 h 1055"/>
                <a:gd name="T62" fmla="*/ 2516 w 4020"/>
                <a:gd name="T63" fmla="*/ 756 h 1055"/>
                <a:gd name="T64" fmla="*/ 2490 w 4020"/>
                <a:gd name="T65" fmla="*/ 677 h 1055"/>
                <a:gd name="T66" fmla="*/ 2508 w 4020"/>
                <a:gd name="T67" fmla="*/ 0 h 1055"/>
                <a:gd name="T68" fmla="*/ 2333 w 4020"/>
                <a:gd name="T69" fmla="*/ 690 h 1055"/>
                <a:gd name="T70" fmla="*/ 2879 w 4020"/>
                <a:gd name="T71" fmla="*/ 81 h 1055"/>
                <a:gd name="T72" fmla="*/ 2702 w 4020"/>
                <a:gd name="T73" fmla="*/ 96 h 1055"/>
                <a:gd name="T74" fmla="*/ 2879 w 4020"/>
                <a:gd name="T75" fmla="*/ 81 h 1055"/>
                <a:gd name="T76" fmla="*/ 2716 w 4020"/>
                <a:gd name="T77" fmla="*/ 823 h 1055"/>
                <a:gd name="T78" fmla="*/ 2795 w 4020"/>
                <a:gd name="T79" fmla="*/ 723 h 1055"/>
                <a:gd name="T80" fmla="*/ 2837 w 4020"/>
                <a:gd name="T81" fmla="*/ 309 h 1055"/>
                <a:gd name="T82" fmla="*/ 2682 w 4020"/>
                <a:gd name="T83" fmla="*/ 309 h 1055"/>
                <a:gd name="T84" fmla="*/ 2881 w 4020"/>
                <a:gd name="T85" fmla="*/ 987 h 1055"/>
                <a:gd name="T86" fmla="*/ 3036 w 4020"/>
                <a:gd name="T87" fmla="*/ 987 h 1055"/>
                <a:gd name="T88" fmla="*/ 3202 w 4020"/>
                <a:gd name="T89" fmla="*/ 402 h 1055"/>
                <a:gd name="T90" fmla="*/ 3220 w 4020"/>
                <a:gd name="T91" fmla="*/ 268 h 1055"/>
                <a:gd name="T92" fmla="*/ 3145 w 4020"/>
                <a:gd name="T93" fmla="*/ 213 h 1055"/>
                <a:gd name="T94" fmla="*/ 3290 w 4020"/>
                <a:gd name="T95" fmla="*/ 144 h 1055"/>
                <a:gd name="T96" fmla="*/ 3249 w 4020"/>
                <a:gd name="T97" fmla="*/ 2 h 1055"/>
                <a:gd name="T98" fmla="*/ 2881 w 4020"/>
                <a:gd name="T99" fmla="*/ 987 h 1055"/>
                <a:gd name="T100" fmla="*/ 3804 w 4020"/>
                <a:gd name="T101" fmla="*/ 401 h 1055"/>
                <a:gd name="T102" fmla="*/ 3338 w 4020"/>
                <a:gd name="T103" fmla="*/ 437 h 1055"/>
                <a:gd name="T104" fmla="*/ 3519 w 4020"/>
                <a:gd name="T105" fmla="*/ 823 h 1055"/>
                <a:gd name="T106" fmla="*/ 3688 w 4020"/>
                <a:gd name="T107" fmla="*/ 662 h 1055"/>
                <a:gd name="T108" fmla="*/ 3548 w 4020"/>
                <a:gd name="T109" fmla="*/ 694 h 1055"/>
                <a:gd name="T110" fmla="*/ 3472 w 4020"/>
                <a:gd name="T111" fmla="*/ 593 h 1055"/>
                <a:gd name="T112" fmla="*/ 3648 w 4020"/>
                <a:gd name="T113" fmla="*/ 408 h 1055"/>
                <a:gd name="T114" fmla="*/ 3488 w 4020"/>
                <a:gd name="T115" fmla="*/ 479 h 1055"/>
                <a:gd name="T116" fmla="*/ 3589 w 4020"/>
                <a:gd name="T117" fmla="*/ 357 h 1055"/>
                <a:gd name="T118" fmla="*/ 4020 w 4020"/>
                <a:gd name="T119" fmla="*/ 729 h 1055"/>
                <a:gd name="T120" fmla="*/ 3831 w 4020"/>
                <a:gd name="T121" fmla="*/ 747 h 1055"/>
                <a:gd name="T122" fmla="*/ 4020 w 4020"/>
                <a:gd name="T123" fmla="*/ 729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1055">
                  <a:moveTo>
                    <a:pt x="181" y="826"/>
                  </a:moveTo>
                  <a:cubicBezTo>
                    <a:pt x="226" y="826"/>
                    <a:pt x="266" y="791"/>
                    <a:pt x="272" y="751"/>
                  </a:cubicBezTo>
                  <a:lnTo>
                    <a:pt x="306" y="504"/>
                  </a:lnTo>
                  <a:lnTo>
                    <a:pt x="559" y="116"/>
                  </a:lnTo>
                  <a:cubicBezTo>
                    <a:pt x="563" y="104"/>
                    <a:pt x="571" y="91"/>
                    <a:pt x="571" y="76"/>
                  </a:cubicBezTo>
                  <a:cubicBezTo>
                    <a:pt x="571" y="40"/>
                    <a:pt x="539" y="9"/>
                    <a:pt x="501" y="9"/>
                  </a:cubicBezTo>
                  <a:cubicBezTo>
                    <a:pt x="477" y="9"/>
                    <a:pt x="447" y="20"/>
                    <a:pt x="432" y="43"/>
                  </a:cubicBezTo>
                  <a:lnTo>
                    <a:pt x="252" y="323"/>
                  </a:lnTo>
                  <a:lnTo>
                    <a:pt x="151" y="43"/>
                  </a:lnTo>
                  <a:cubicBezTo>
                    <a:pt x="140" y="20"/>
                    <a:pt x="115" y="9"/>
                    <a:pt x="91" y="9"/>
                  </a:cubicBezTo>
                  <a:cubicBezTo>
                    <a:pt x="47" y="9"/>
                    <a:pt x="0" y="47"/>
                    <a:pt x="0" y="91"/>
                  </a:cubicBezTo>
                  <a:cubicBezTo>
                    <a:pt x="0" y="100"/>
                    <a:pt x="1" y="110"/>
                    <a:pt x="3" y="116"/>
                  </a:cubicBezTo>
                  <a:lnTo>
                    <a:pt x="146" y="504"/>
                  </a:lnTo>
                  <a:lnTo>
                    <a:pt x="112" y="751"/>
                  </a:lnTo>
                  <a:cubicBezTo>
                    <a:pt x="106" y="792"/>
                    <a:pt x="136" y="826"/>
                    <a:pt x="181" y="826"/>
                  </a:cubicBezTo>
                  <a:close/>
                  <a:moveTo>
                    <a:pt x="701" y="823"/>
                  </a:moveTo>
                  <a:cubicBezTo>
                    <a:pt x="861" y="823"/>
                    <a:pt x="958" y="732"/>
                    <a:pt x="975" y="613"/>
                  </a:cubicBezTo>
                  <a:lnTo>
                    <a:pt x="998" y="445"/>
                  </a:lnTo>
                  <a:cubicBezTo>
                    <a:pt x="1014" y="327"/>
                    <a:pt x="943" y="235"/>
                    <a:pt x="783" y="235"/>
                  </a:cubicBezTo>
                  <a:cubicBezTo>
                    <a:pt x="623" y="235"/>
                    <a:pt x="525" y="327"/>
                    <a:pt x="509" y="445"/>
                  </a:cubicBezTo>
                  <a:lnTo>
                    <a:pt x="486" y="613"/>
                  </a:lnTo>
                  <a:cubicBezTo>
                    <a:pt x="469" y="732"/>
                    <a:pt x="541" y="823"/>
                    <a:pt x="701" y="823"/>
                  </a:cubicBezTo>
                  <a:close/>
                  <a:moveTo>
                    <a:pt x="719" y="690"/>
                  </a:moveTo>
                  <a:cubicBezTo>
                    <a:pt x="660" y="690"/>
                    <a:pt x="634" y="661"/>
                    <a:pt x="641" y="613"/>
                  </a:cubicBezTo>
                  <a:lnTo>
                    <a:pt x="665" y="444"/>
                  </a:lnTo>
                  <a:cubicBezTo>
                    <a:pt x="672" y="398"/>
                    <a:pt x="705" y="368"/>
                    <a:pt x="764" y="368"/>
                  </a:cubicBezTo>
                  <a:cubicBezTo>
                    <a:pt x="822" y="368"/>
                    <a:pt x="850" y="398"/>
                    <a:pt x="843" y="444"/>
                  </a:cubicBezTo>
                  <a:lnTo>
                    <a:pt x="819" y="613"/>
                  </a:lnTo>
                  <a:cubicBezTo>
                    <a:pt x="812" y="661"/>
                    <a:pt x="777" y="690"/>
                    <a:pt x="719" y="690"/>
                  </a:cubicBezTo>
                  <a:close/>
                  <a:moveTo>
                    <a:pt x="1423" y="773"/>
                  </a:moveTo>
                  <a:cubicBezTo>
                    <a:pt x="1437" y="797"/>
                    <a:pt x="1457" y="815"/>
                    <a:pt x="1486" y="815"/>
                  </a:cubicBezTo>
                  <a:cubicBezTo>
                    <a:pt x="1523" y="815"/>
                    <a:pt x="1568" y="788"/>
                    <a:pt x="1568" y="739"/>
                  </a:cubicBezTo>
                  <a:cubicBezTo>
                    <a:pt x="1568" y="727"/>
                    <a:pt x="1565" y="717"/>
                    <a:pt x="1557" y="708"/>
                  </a:cubicBezTo>
                  <a:cubicBezTo>
                    <a:pt x="1545" y="694"/>
                    <a:pt x="1539" y="686"/>
                    <a:pt x="1541" y="669"/>
                  </a:cubicBezTo>
                  <a:lnTo>
                    <a:pt x="1592" y="306"/>
                  </a:lnTo>
                  <a:cubicBezTo>
                    <a:pt x="1598" y="268"/>
                    <a:pt x="1576" y="239"/>
                    <a:pt x="1524" y="239"/>
                  </a:cubicBezTo>
                  <a:cubicBezTo>
                    <a:pt x="1473" y="239"/>
                    <a:pt x="1442" y="268"/>
                    <a:pt x="1437" y="306"/>
                  </a:cubicBezTo>
                  <a:lnTo>
                    <a:pt x="1389" y="646"/>
                  </a:lnTo>
                  <a:cubicBezTo>
                    <a:pt x="1388" y="653"/>
                    <a:pt x="1388" y="660"/>
                    <a:pt x="1388" y="668"/>
                  </a:cubicBezTo>
                  <a:cubicBezTo>
                    <a:pt x="1351" y="684"/>
                    <a:pt x="1322" y="692"/>
                    <a:pt x="1298" y="692"/>
                  </a:cubicBezTo>
                  <a:cubicBezTo>
                    <a:pt x="1248" y="692"/>
                    <a:pt x="1229" y="660"/>
                    <a:pt x="1237" y="602"/>
                  </a:cubicBezTo>
                  <a:lnTo>
                    <a:pt x="1279" y="307"/>
                  </a:lnTo>
                  <a:cubicBezTo>
                    <a:pt x="1284" y="268"/>
                    <a:pt x="1261" y="239"/>
                    <a:pt x="1211" y="239"/>
                  </a:cubicBezTo>
                  <a:cubicBezTo>
                    <a:pt x="1162" y="239"/>
                    <a:pt x="1129" y="268"/>
                    <a:pt x="1123" y="307"/>
                  </a:cubicBezTo>
                  <a:lnTo>
                    <a:pt x="1082" y="602"/>
                  </a:lnTo>
                  <a:cubicBezTo>
                    <a:pt x="1064" y="734"/>
                    <a:pt x="1124" y="823"/>
                    <a:pt x="1261" y="823"/>
                  </a:cubicBezTo>
                  <a:cubicBezTo>
                    <a:pt x="1311" y="823"/>
                    <a:pt x="1364" y="811"/>
                    <a:pt x="1423" y="774"/>
                  </a:cubicBezTo>
                  <a:lnTo>
                    <a:pt x="1423" y="773"/>
                  </a:lnTo>
                  <a:close/>
                  <a:moveTo>
                    <a:pt x="1980" y="380"/>
                  </a:moveTo>
                  <a:cubicBezTo>
                    <a:pt x="2026" y="382"/>
                    <a:pt x="2070" y="348"/>
                    <a:pt x="2070" y="298"/>
                  </a:cubicBezTo>
                  <a:cubicBezTo>
                    <a:pt x="2070" y="266"/>
                    <a:pt x="2049" y="241"/>
                    <a:pt x="1986" y="241"/>
                  </a:cubicBezTo>
                  <a:cubicBezTo>
                    <a:pt x="1950" y="241"/>
                    <a:pt x="1895" y="259"/>
                    <a:pt x="1840" y="289"/>
                  </a:cubicBezTo>
                  <a:cubicBezTo>
                    <a:pt x="1826" y="269"/>
                    <a:pt x="1808" y="254"/>
                    <a:pt x="1785" y="254"/>
                  </a:cubicBezTo>
                  <a:cubicBezTo>
                    <a:pt x="1741" y="254"/>
                    <a:pt x="1698" y="285"/>
                    <a:pt x="1698" y="329"/>
                  </a:cubicBezTo>
                  <a:cubicBezTo>
                    <a:pt x="1698" y="341"/>
                    <a:pt x="1704" y="349"/>
                    <a:pt x="1709" y="359"/>
                  </a:cubicBezTo>
                  <a:cubicBezTo>
                    <a:pt x="1717" y="373"/>
                    <a:pt x="1717" y="386"/>
                    <a:pt x="1714" y="412"/>
                  </a:cubicBezTo>
                  <a:lnTo>
                    <a:pt x="1666" y="753"/>
                  </a:lnTo>
                  <a:cubicBezTo>
                    <a:pt x="1661" y="793"/>
                    <a:pt x="1690" y="823"/>
                    <a:pt x="1734" y="823"/>
                  </a:cubicBezTo>
                  <a:cubicBezTo>
                    <a:pt x="1778" y="823"/>
                    <a:pt x="1816" y="793"/>
                    <a:pt x="1822" y="753"/>
                  </a:cubicBezTo>
                  <a:lnTo>
                    <a:pt x="1869" y="412"/>
                  </a:lnTo>
                  <a:cubicBezTo>
                    <a:pt x="1870" y="406"/>
                    <a:pt x="1870" y="399"/>
                    <a:pt x="1870" y="391"/>
                  </a:cubicBezTo>
                  <a:cubicBezTo>
                    <a:pt x="1912" y="375"/>
                    <a:pt x="1931" y="377"/>
                    <a:pt x="1980" y="380"/>
                  </a:cubicBezTo>
                  <a:close/>
                  <a:moveTo>
                    <a:pt x="2422" y="823"/>
                  </a:moveTo>
                  <a:cubicBezTo>
                    <a:pt x="2481" y="823"/>
                    <a:pt x="2516" y="800"/>
                    <a:pt x="2516" y="756"/>
                  </a:cubicBezTo>
                  <a:cubicBezTo>
                    <a:pt x="2516" y="740"/>
                    <a:pt x="2509" y="733"/>
                    <a:pt x="2501" y="723"/>
                  </a:cubicBezTo>
                  <a:cubicBezTo>
                    <a:pt x="2488" y="706"/>
                    <a:pt x="2487" y="700"/>
                    <a:pt x="2490" y="677"/>
                  </a:cubicBezTo>
                  <a:lnTo>
                    <a:pt x="2576" y="70"/>
                  </a:lnTo>
                  <a:cubicBezTo>
                    <a:pt x="2581" y="31"/>
                    <a:pt x="2552" y="0"/>
                    <a:pt x="2508" y="0"/>
                  </a:cubicBezTo>
                  <a:cubicBezTo>
                    <a:pt x="2464" y="0"/>
                    <a:pt x="2426" y="33"/>
                    <a:pt x="2420" y="70"/>
                  </a:cubicBezTo>
                  <a:lnTo>
                    <a:pt x="2333" y="690"/>
                  </a:lnTo>
                  <a:cubicBezTo>
                    <a:pt x="2316" y="809"/>
                    <a:pt x="2377" y="823"/>
                    <a:pt x="2422" y="823"/>
                  </a:cubicBezTo>
                  <a:close/>
                  <a:moveTo>
                    <a:pt x="2879" y="81"/>
                  </a:moveTo>
                  <a:cubicBezTo>
                    <a:pt x="2879" y="41"/>
                    <a:pt x="2847" y="9"/>
                    <a:pt x="2802" y="9"/>
                  </a:cubicBezTo>
                  <a:cubicBezTo>
                    <a:pt x="2748" y="9"/>
                    <a:pt x="2702" y="49"/>
                    <a:pt x="2702" y="96"/>
                  </a:cubicBezTo>
                  <a:cubicBezTo>
                    <a:pt x="2702" y="136"/>
                    <a:pt x="2733" y="167"/>
                    <a:pt x="2780" y="167"/>
                  </a:cubicBezTo>
                  <a:cubicBezTo>
                    <a:pt x="2834" y="167"/>
                    <a:pt x="2879" y="128"/>
                    <a:pt x="2879" y="81"/>
                  </a:cubicBezTo>
                  <a:close/>
                  <a:moveTo>
                    <a:pt x="2627" y="690"/>
                  </a:moveTo>
                  <a:cubicBezTo>
                    <a:pt x="2611" y="809"/>
                    <a:pt x="2671" y="823"/>
                    <a:pt x="2716" y="823"/>
                  </a:cubicBezTo>
                  <a:cubicBezTo>
                    <a:pt x="2775" y="823"/>
                    <a:pt x="2810" y="800"/>
                    <a:pt x="2810" y="756"/>
                  </a:cubicBezTo>
                  <a:cubicBezTo>
                    <a:pt x="2810" y="740"/>
                    <a:pt x="2803" y="733"/>
                    <a:pt x="2795" y="723"/>
                  </a:cubicBezTo>
                  <a:cubicBezTo>
                    <a:pt x="2782" y="706"/>
                    <a:pt x="2782" y="700"/>
                    <a:pt x="2785" y="677"/>
                  </a:cubicBezTo>
                  <a:lnTo>
                    <a:pt x="2837" y="309"/>
                  </a:lnTo>
                  <a:cubicBezTo>
                    <a:pt x="2843" y="271"/>
                    <a:pt x="2813" y="240"/>
                    <a:pt x="2769" y="240"/>
                  </a:cubicBezTo>
                  <a:cubicBezTo>
                    <a:pt x="2725" y="240"/>
                    <a:pt x="2687" y="271"/>
                    <a:pt x="2682" y="309"/>
                  </a:cubicBezTo>
                  <a:lnTo>
                    <a:pt x="2627" y="690"/>
                  </a:lnTo>
                  <a:close/>
                  <a:moveTo>
                    <a:pt x="2881" y="987"/>
                  </a:moveTo>
                  <a:cubicBezTo>
                    <a:pt x="2875" y="1025"/>
                    <a:pt x="2899" y="1055"/>
                    <a:pt x="2949" y="1055"/>
                  </a:cubicBezTo>
                  <a:cubicBezTo>
                    <a:pt x="2998" y="1055"/>
                    <a:pt x="3031" y="1025"/>
                    <a:pt x="3036" y="987"/>
                  </a:cubicBezTo>
                  <a:lnTo>
                    <a:pt x="3119" y="402"/>
                  </a:lnTo>
                  <a:lnTo>
                    <a:pt x="3202" y="402"/>
                  </a:lnTo>
                  <a:cubicBezTo>
                    <a:pt x="3247" y="402"/>
                    <a:pt x="3285" y="371"/>
                    <a:pt x="3285" y="328"/>
                  </a:cubicBezTo>
                  <a:cubicBezTo>
                    <a:pt x="3285" y="294"/>
                    <a:pt x="3258" y="268"/>
                    <a:pt x="3220" y="268"/>
                  </a:cubicBezTo>
                  <a:lnTo>
                    <a:pt x="3137" y="268"/>
                  </a:lnTo>
                  <a:lnTo>
                    <a:pt x="3145" y="213"/>
                  </a:lnTo>
                  <a:cubicBezTo>
                    <a:pt x="3150" y="172"/>
                    <a:pt x="3177" y="137"/>
                    <a:pt x="3225" y="137"/>
                  </a:cubicBezTo>
                  <a:cubicBezTo>
                    <a:pt x="3246" y="137"/>
                    <a:pt x="3269" y="144"/>
                    <a:pt x="3290" y="144"/>
                  </a:cubicBezTo>
                  <a:cubicBezTo>
                    <a:pt x="3334" y="144"/>
                    <a:pt x="3377" y="116"/>
                    <a:pt x="3377" y="68"/>
                  </a:cubicBezTo>
                  <a:cubicBezTo>
                    <a:pt x="3377" y="2"/>
                    <a:pt x="3278" y="2"/>
                    <a:pt x="3249" y="2"/>
                  </a:cubicBezTo>
                  <a:cubicBezTo>
                    <a:pt x="3124" y="2"/>
                    <a:pt x="3009" y="72"/>
                    <a:pt x="2988" y="221"/>
                  </a:cubicBezTo>
                  <a:lnTo>
                    <a:pt x="2881" y="987"/>
                  </a:lnTo>
                  <a:close/>
                  <a:moveTo>
                    <a:pt x="3558" y="600"/>
                  </a:moveTo>
                  <a:cubicBezTo>
                    <a:pt x="3730" y="600"/>
                    <a:pt x="3804" y="523"/>
                    <a:pt x="3804" y="401"/>
                  </a:cubicBezTo>
                  <a:cubicBezTo>
                    <a:pt x="3804" y="303"/>
                    <a:pt x="3740" y="236"/>
                    <a:pt x="3607" y="236"/>
                  </a:cubicBezTo>
                  <a:cubicBezTo>
                    <a:pt x="3450" y="236"/>
                    <a:pt x="3354" y="323"/>
                    <a:pt x="3338" y="437"/>
                  </a:cubicBezTo>
                  <a:lnTo>
                    <a:pt x="3312" y="626"/>
                  </a:lnTo>
                  <a:cubicBezTo>
                    <a:pt x="3297" y="738"/>
                    <a:pt x="3370" y="823"/>
                    <a:pt x="3519" y="823"/>
                  </a:cubicBezTo>
                  <a:cubicBezTo>
                    <a:pt x="3594" y="823"/>
                    <a:pt x="3750" y="802"/>
                    <a:pt x="3750" y="716"/>
                  </a:cubicBezTo>
                  <a:cubicBezTo>
                    <a:pt x="3750" y="692"/>
                    <a:pt x="3736" y="662"/>
                    <a:pt x="3688" y="662"/>
                  </a:cubicBezTo>
                  <a:cubicBezTo>
                    <a:pt x="3669" y="662"/>
                    <a:pt x="3658" y="666"/>
                    <a:pt x="3654" y="669"/>
                  </a:cubicBezTo>
                  <a:cubicBezTo>
                    <a:pt x="3616" y="684"/>
                    <a:pt x="3584" y="694"/>
                    <a:pt x="3548" y="694"/>
                  </a:cubicBezTo>
                  <a:cubicBezTo>
                    <a:pt x="3487" y="694"/>
                    <a:pt x="3461" y="669"/>
                    <a:pt x="3467" y="630"/>
                  </a:cubicBezTo>
                  <a:lnTo>
                    <a:pt x="3472" y="593"/>
                  </a:lnTo>
                  <a:cubicBezTo>
                    <a:pt x="3504" y="598"/>
                    <a:pt x="3529" y="600"/>
                    <a:pt x="3558" y="600"/>
                  </a:cubicBezTo>
                  <a:close/>
                  <a:moveTo>
                    <a:pt x="3648" y="408"/>
                  </a:moveTo>
                  <a:cubicBezTo>
                    <a:pt x="3648" y="465"/>
                    <a:pt x="3618" y="484"/>
                    <a:pt x="3569" y="484"/>
                  </a:cubicBezTo>
                  <a:cubicBezTo>
                    <a:pt x="3558" y="484"/>
                    <a:pt x="3524" y="482"/>
                    <a:pt x="3488" y="479"/>
                  </a:cubicBezTo>
                  <a:lnTo>
                    <a:pt x="3495" y="430"/>
                  </a:lnTo>
                  <a:cubicBezTo>
                    <a:pt x="3502" y="385"/>
                    <a:pt x="3534" y="357"/>
                    <a:pt x="3589" y="357"/>
                  </a:cubicBezTo>
                  <a:cubicBezTo>
                    <a:pt x="3628" y="357"/>
                    <a:pt x="3648" y="372"/>
                    <a:pt x="3648" y="408"/>
                  </a:cubicBezTo>
                  <a:close/>
                  <a:moveTo>
                    <a:pt x="4020" y="729"/>
                  </a:moveTo>
                  <a:cubicBezTo>
                    <a:pt x="4020" y="686"/>
                    <a:pt x="3985" y="651"/>
                    <a:pt x="3939" y="651"/>
                  </a:cubicBezTo>
                  <a:cubicBezTo>
                    <a:pt x="3881" y="651"/>
                    <a:pt x="3831" y="695"/>
                    <a:pt x="3831" y="747"/>
                  </a:cubicBezTo>
                  <a:cubicBezTo>
                    <a:pt x="3831" y="789"/>
                    <a:pt x="3866" y="826"/>
                    <a:pt x="3914" y="826"/>
                  </a:cubicBezTo>
                  <a:cubicBezTo>
                    <a:pt x="3968" y="826"/>
                    <a:pt x="4020" y="780"/>
                    <a:pt x="4020" y="7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u="sng">
                <a:solidFill>
                  <a:prstClr val="black"/>
                </a:solidFill>
              </a:endParaRPr>
            </a:p>
          </p:txBody>
        </p:sp>
      </p:grpSp>
      <p:sp>
        <p:nvSpPr>
          <p:cNvPr id="30" name="Parallelogram 29"/>
          <p:cNvSpPr/>
          <p:nvPr userDrawn="1"/>
        </p:nvSpPr>
        <p:spPr>
          <a:xfrm>
            <a:off x="1417770" y="-3145300"/>
            <a:ext cx="1314023" cy="5438671"/>
          </a:xfrm>
          <a:prstGeom prst="parallelogram">
            <a:avLst>
              <a:gd name="adj" fmla="val 93522"/>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31" name="Parallelogram 30"/>
          <p:cNvSpPr/>
          <p:nvPr userDrawn="1"/>
        </p:nvSpPr>
        <p:spPr>
          <a:xfrm>
            <a:off x="454997" y="-462786"/>
            <a:ext cx="1419309" cy="2146925"/>
          </a:xfrm>
          <a:prstGeom prst="parallelogram">
            <a:avLst>
              <a:gd name="adj" fmla="val 34882"/>
            </a:avLst>
          </a:prstGeom>
          <a:solidFill>
            <a:srgbClr val="D9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Tree>
    <p:extLst>
      <p:ext uri="{BB962C8B-B14F-4D97-AF65-F5344CB8AC3E}">
        <p14:creationId xmlns:p14="http://schemas.microsoft.com/office/powerpoint/2010/main" val="2575388458"/>
      </p:ext>
    </p:extLst>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4" name="Freeform 23"/>
          <p:cNvSpPr>
            <a:spLocks/>
          </p:cNvSpPr>
          <p:nvPr userDrawn="1"/>
        </p:nvSpPr>
        <p:spPr bwMode="auto">
          <a:xfrm rot="16200000" flipH="1">
            <a:off x="4103506" y="-3062302"/>
            <a:ext cx="5449981" cy="13933422"/>
          </a:xfrm>
          <a:custGeom>
            <a:avLst/>
            <a:gdLst>
              <a:gd name="T0" fmla="*/ 7406 w 13770"/>
              <a:gd name="T1" fmla="*/ 0 h 35256"/>
              <a:gd name="T2" fmla="*/ 14 w 13770"/>
              <a:gd name="T3" fmla="*/ 22606 h 35256"/>
              <a:gd name="T4" fmla="*/ 17 w 13770"/>
              <a:gd name="T5" fmla="*/ 23528 h 35256"/>
              <a:gd name="T6" fmla="*/ 3108 w 13770"/>
              <a:gd name="T7" fmla="*/ 27177 h 35256"/>
              <a:gd name="T8" fmla="*/ 5236 w 13770"/>
              <a:gd name="T9" fmla="*/ 24790 h 35256"/>
              <a:gd name="T10" fmla="*/ 9659 w 13770"/>
              <a:gd name="T11" fmla="*/ 15647 h 35256"/>
              <a:gd name="T12" fmla="*/ 3205 w 13770"/>
              <a:gd name="T13" fmla="*/ 31710 h 35256"/>
              <a:gd name="T14" fmla="*/ 3213 w 13770"/>
              <a:gd name="T15" fmla="*/ 32927 h 35256"/>
              <a:gd name="T16" fmla="*/ 3210 w 13770"/>
              <a:gd name="T17" fmla="*/ 35256 h 35256"/>
              <a:gd name="T18" fmla="*/ 9676 w 13770"/>
              <a:gd name="T19" fmla="*/ 21131 h 35256"/>
              <a:gd name="T20" fmla="*/ 12299 w 13770"/>
              <a:gd name="T21" fmla="*/ 14157 h 35256"/>
              <a:gd name="T22" fmla="*/ 10477 w 13770"/>
              <a:gd name="T23" fmla="*/ 10945 h 35256"/>
              <a:gd name="T24" fmla="*/ 7835 w 13770"/>
              <a:gd name="T25" fmla="*/ 12879 h 35256"/>
              <a:gd name="T26" fmla="*/ 4592 w 13770"/>
              <a:gd name="T27" fmla="*/ 19026 h 35256"/>
              <a:gd name="T28" fmla="*/ 13770 w 13770"/>
              <a:gd name="T29" fmla="*/ 0 h 35256"/>
              <a:gd name="T30" fmla="*/ 7406 w 13770"/>
              <a:gd name="T31" fmla="*/ 0 h 3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70" h="35256">
                <a:moveTo>
                  <a:pt x="7406" y="0"/>
                </a:moveTo>
                <a:cubicBezTo>
                  <a:pt x="4785" y="4529"/>
                  <a:pt x="0" y="18191"/>
                  <a:pt x="14" y="22606"/>
                </a:cubicBezTo>
                <a:lnTo>
                  <a:pt x="17" y="23528"/>
                </a:lnTo>
                <a:lnTo>
                  <a:pt x="3108" y="27177"/>
                </a:lnTo>
                <a:cubicBezTo>
                  <a:pt x="3519" y="27686"/>
                  <a:pt x="4785" y="25565"/>
                  <a:pt x="5236" y="24790"/>
                </a:cubicBezTo>
                <a:cubicBezTo>
                  <a:pt x="6003" y="23469"/>
                  <a:pt x="6899" y="21496"/>
                  <a:pt x="9659" y="15647"/>
                </a:cubicBezTo>
                <a:cubicBezTo>
                  <a:pt x="8631" y="20143"/>
                  <a:pt x="4065" y="29110"/>
                  <a:pt x="3205" y="31710"/>
                </a:cubicBezTo>
                <a:lnTo>
                  <a:pt x="3213" y="32927"/>
                </a:lnTo>
                <a:lnTo>
                  <a:pt x="3210" y="35256"/>
                </a:lnTo>
                <a:cubicBezTo>
                  <a:pt x="4168" y="32803"/>
                  <a:pt x="8530" y="23585"/>
                  <a:pt x="9676" y="21131"/>
                </a:cubicBezTo>
                <a:cubicBezTo>
                  <a:pt x="10822" y="18677"/>
                  <a:pt x="12776" y="14998"/>
                  <a:pt x="12299" y="14157"/>
                </a:cubicBezTo>
                <a:lnTo>
                  <a:pt x="10477" y="10945"/>
                </a:lnTo>
                <a:cubicBezTo>
                  <a:pt x="9653" y="9494"/>
                  <a:pt x="9253" y="10214"/>
                  <a:pt x="7835" y="12879"/>
                </a:cubicBezTo>
                <a:cubicBezTo>
                  <a:pt x="6845" y="14741"/>
                  <a:pt x="5632" y="17134"/>
                  <a:pt x="4592" y="19026"/>
                </a:cubicBezTo>
                <a:cubicBezTo>
                  <a:pt x="6576" y="13571"/>
                  <a:pt x="11492" y="4214"/>
                  <a:pt x="13770" y="0"/>
                </a:cubicBezTo>
                <a:lnTo>
                  <a:pt x="7406" y="0"/>
                </a:lnTo>
                <a:close/>
              </a:path>
            </a:pathLst>
          </a:custGeom>
          <a:solidFill>
            <a:srgbClr val="D9DBDF">
              <a:alpha val="30000"/>
            </a:srgbClr>
          </a:solidFill>
          <a:ln>
            <a:noFill/>
          </a:ln>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grpSp>
        <p:nvGrpSpPr>
          <p:cNvPr id="3" name="Group 2"/>
          <p:cNvGrpSpPr/>
          <p:nvPr userDrawn="1"/>
        </p:nvGrpSpPr>
        <p:grpSpPr>
          <a:xfrm>
            <a:off x="3992792" y="2273952"/>
            <a:ext cx="4910909" cy="1005327"/>
            <a:chOff x="3965575" y="3200400"/>
            <a:chExt cx="5100638" cy="1044575"/>
          </a:xfrm>
        </p:grpSpPr>
        <p:sp>
          <p:nvSpPr>
            <p:cNvPr id="22" name="Freeform 21"/>
            <p:cNvSpPr>
              <a:spLocks noEditPoints="1"/>
            </p:cNvSpPr>
            <p:nvPr userDrawn="1"/>
          </p:nvSpPr>
          <p:spPr bwMode="auto">
            <a:xfrm>
              <a:off x="3965575" y="3430587"/>
              <a:ext cx="2157413" cy="419100"/>
            </a:xfrm>
            <a:custGeom>
              <a:avLst/>
              <a:gdLst>
                <a:gd name="T0" fmla="*/ 565 w 4509"/>
                <a:gd name="T1" fmla="*/ 0 h 867"/>
                <a:gd name="T2" fmla="*/ 431 w 4509"/>
                <a:gd name="T3" fmla="*/ 356 h 867"/>
                <a:gd name="T4" fmla="*/ 193 w 4509"/>
                <a:gd name="T5" fmla="*/ 0 h 867"/>
                <a:gd name="T6" fmla="*/ 106 w 4509"/>
                <a:gd name="T7" fmla="*/ 119 h 867"/>
                <a:gd name="T8" fmla="*/ 17 w 4509"/>
                <a:gd name="T9" fmla="*/ 749 h 867"/>
                <a:gd name="T10" fmla="*/ 71 w 4509"/>
                <a:gd name="T11" fmla="*/ 867 h 867"/>
                <a:gd name="T12" fmla="*/ 409 w 4509"/>
                <a:gd name="T13" fmla="*/ 511 h 867"/>
                <a:gd name="T14" fmla="*/ 443 w 4509"/>
                <a:gd name="T15" fmla="*/ 867 h 867"/>
                <a:gd name="T16" fmla="*/ 577 w 4509"/>
                <a:gd name="T17" fmla="*/ 511 h 867"/>
                <a:gd name="T18" fmla="*/ 814 w 4509"/>
                <a:gd name="T19" fmla="*/ 867 h 867"/>
                <a:gd name="T20" fmla="*/ 902 w 4509"/>
                <a:gd name="T21" fmla="*/ 749 h 867"/>
                <a:gd name="T22" fmla="*/ 991 w 4509"/>
                <a:gd name="T23" fmla="*/ 119 h 867"/>
                <a:gd name="T24" fmla="*/ 937 w 4509"/>
                <a:gd name="T25" fmla="*/ 0 h 867"/>
                <a:gd name="T26" fmla="*/ 599 w 4509"/>
                <a:gd name="T27" fmla="*/ 356 h 867"/>
                <a:gd name="T28" fmla="*/ 1395 w 4509"/>
                <a:gd name="T29" fmla="*/ 811 h 867"/>
                <a:gd name="T30" fmla="*/ 1550 w 4509"/>
                <a:gd name="T31" fmla="*/ 775 h 867"/>
                <a:gd name="T32" fmla="*/ 1521 w 4509"/>
                <a:gd name="T33" fmla="*/ 700 h 867"/>
                <a:gd name="T34" fmla="*/ 1503 w 4509"/>
                <a:gd name="T35" fmla="*/ 243 h 867"/>
                <a:gd name="T36" fmla="*/ 1359 w 4509"/>
                <a:gd name="T37" fmla="*/ 676 h 867"/>
                <a:gd name="T38" fmla="*/ 1262 w 4509"/>
                <a:gd name="T39" fmla="*/ 725 h 867"/>
                <a:gd name="T40" fmla="*/ 1241 w 4509"/>
                <a:gd name="T41" fmla="*/ 315 h 867"/>
                <a:gd name="T42" fmla="*/ 1076 w 4509"/>
                <a:gd name="T43" fmla="*/ 315 h 867"/>
                <a:gd name="T44" fmla="*/ 1222 w 4509"/>
                <a:gd name="T45" fmla="*/ 865 h 867"/>
                <a:gd name="T46" fmla="*/ 1395 w 4509"/>
                <a:gd name="T47" fmla="*/ 811 h 867"/>
                <a:gd name="T48" fmla="*/ 2173 w 4509"/>
                <a:gd name="T49" fmla="*/ 672 h 867"/>
                <a:gd name="T50" fmla="*/ 2199 w 4509"/>
                <a:gd name="T51" fmla="*/ 400 h 867"/>
                <a:gd name="T52" fmla="*/ 1691 w 4509"/>
                <a:gd name="T53" fmla="*/ 463 h 867"/>
                <a:gd name="T54" fmla="*/ 1899 w 4509"/>
                <a:gd name="T55" fmla="*/ 865 h 867"/>
                <a:gd name="T56" fmla="*/ 1832 w 4509"/>
                <a:gd name="T57" fmla="*/ 642 h 867"/>
                <a:gd name="T58" fmla="*/ 1935 w 4509"/>
                <a:gd name="T59" fmla="*/ 606 h 867"/>
                <a:gd name="T60" fmla="*/ 1913 w 4509"/>
                <a:gd name="T61" fmla="*/ 731 h 867"/>
                <a:gd name="T62" fmla="*/ 1961 w 4509"/>
                <a:gd name="T63" fmla="*/ 375 h 867"/>
                <a:gd name="T64" fmla="*/ 1951 w 4509"/>
                <a:gd name="T65" fmla="*/ 494 h 867"/>
                <a:gd name="T66" fmla="*/ 1857 w 4509"/>
                <a:gd name="T67" fmla="*/ 462 h 867"/>
                <a:gd name="T68" fmla="*/ 2730 w 4509"/>
                <a:gd name="T69" fmla="*/ 856 h 867"/>
                <a:gd name="T70" fmla="*/ 2805 w 4509"/>
                <a:gd name="T71" fmla="*/ 742 h 867"/>
                <a:gd name="T72" fmla="*/ 2843 w 4509"/>
                <a:gd name="T73" fmla="*/ 315 h 867"/>
                <a:gd name="T74" fmla="*/ 2677 w 4509"/>
                <a:gd name="T75" fmla="*/ 315 h 867"/>
                <a:gd name="T76" fmla="*/ 2626 w 4509"/>
                <a:gd name="T77" fmla="*/ 699 h 867"/>
                <a:gd name="T78" fmla="*/ 2465 w 4509"/>
                <a:gd name="T79" fmla="*/ 629 h 867"/>
                <a:gd name="T80" fmla="*/ 2437 w 4509"/>
                <a:gd name="T81" fmla="*/ 243 h 867"/>
                <a:gd name="T82" fmla="*/ 2299 w 4509"/>
                <a:gd name="T83" fmla="*/ 629 h 867"/>
                <a:gd name="T84" fmla="*/ 2663 w 4509"/>
                <a:gd name="T85" fmla="*/ 812 h 867"/>
                <a:gd name="T86" fmla="*/ 3453 w 4509"/>
                <a:gd name="T87" fmla="*/ 250 h 867"/>
                <a:gd name="T88" fmla="*/ 3295 w 4509"/>
                <a:gd name="T89" fmla="*/ 790 h 867"/>
                <a:gd name="T90" fmla="*/ 3460 w 4509"/>
                <a:gd name="T91" fmla="*/ 790 h 867"/>
                <a:gd name="T92" fmla="*/ 3687 w 4509"/>
                <a:gd name="T93" fmla="*/ 386 h 867"/>
                <a:gd name="T94" fmla="*/ 3703 w 4509"/>
                <a:gd name="T95" fmla="*/ 865 h 867"/>
                <a:gd name="T96" fmla="*/ 3862 w 4509"/>
                <a:gd name="T97" fmla="*/ 325 h 867"/>
                <a:gd name="T98" fmla="*/ 3453 w 4509"/>
                <a:gd name="T99" fmla="*/ 250 h 867"/>
                <a:gd name="T100" fmla="*/ 4467 w 4509"/>
                <a:gd name="T101" fmla="*/ 642 h 867"/>
                <a:gd name="T102" fmla="*/ 4263 w 4509"/>
                <a:gd name="T103" fmla="*/ 240 h 867"/>
                <a:gd name="T104" fmla="*/ 3946 w 4509"/>
                <a:gd name="T105" fmla="*/ 642 h 867"/>
                <a:gd name="T106" fmla="*/ 4194 w 4509"/>
                <a:gd name="T107" fmla="*/ 723 h 867"/>
                <a:gd name="T108" fmla="*/ 4137 w 4509"/>
                <a:gd name="T109" fmla="*/ 462 h 867"/>
                <a:gd name="T110" fmla="*/ 4326 w 4509"/>
                <a:gd name="T111" fmla="*/ 462 h 867"/>
                <a:gd name="T112" fmla="*/ 4194 w 4509"/>
                <a:gd name="T113" fmla="*/ 723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09" h="867">
                  <a:moveTo>
                    <a:pt x="638" y="77"/>
                  </a:moveTo>
                  <a:cubicBezTo>
                    <a:pt x="644" y="36"/>
                    <a:pt x="611" y="0"/>
                    <a:pt x="565" y="0"/>
                  </a:cubicBezTo>
                  <a:cubicBezTo>
                    <a:pt x="518" y="0"/>
                    <a:pt x="476" y="36"/>
                    <a:pt x="470" y="77"/>
                  </a:cubicBezTo>
                  <a:lnTo>
                    <a:pt x="431" y="356"/>
                  </a:lnTo>
                  <a:lnTo>
                    <a:pt x="258" y="36"/>
                  </a:lnTo>
                  <a:cubicBezTo>
                    <a:pt x="241" y="11"/>
                    <a:pt x="221" y="0"/>
                    <a:pt x="193" y="0"/>
                  </a:cubicBezTo>
                  <a:cubicBezTo>
                    <a:pt x="137" y="0"/>
                    <a:pt x="100" y="51"/>
                    <a:pt x="100" y="89"/>
                  </a:cubicBezTo>
                  <a:cubicBezTo>
                    <a:pt x="100" y="98"/>
                    <a:pt x="101" y="109"/>
                    <a:pt x="106" y="119"/>
                  </a:cubicBezTo>
                  <a:lnTo>
                    <a:pt x="271" y="434"/>
                  </a:lnTo>
                  <a:lnTo>
                    <a:pt x="17" y="749"/>
                  </a:lnTo>
                  <a:cubicBezTo>
                    <a:pt x="6" y="764"/>
                    <a:pt x="0" y="775"/>
                    <a:pt x="0" y="794"/>
                  </a:cubicBezTo>
                  <a:cubicBezTo>
                    <a:pt x="0" y="827"/>
                    <a:pt x="24" y="867"/>
                    <a:pt x="71" y="867"/>
                  </a:cubicBezTo>
                  <a:cubicBezTo>
                    <a:pt x="98" y="867"/>
                    <a:pt x="124" y="856"/>
                    <a:pt x="145" y="832"/>
                  </a:cubicBezTo>
                  <a:lnTo>
                    <a:pt x="409" y="511"/>
                  </a:lnTo>
                  <a:lnTo>
                    <a:pt x="369" y="789"/>
                  </a:lnTo>
                  <a:cubicBezTo>
                    <a:pt x="363" y="831"/>
                    <a:pt x="396" y="867"/>
                    <a:pt x="443" y="867"/>
                  </a:cubicBezTo>
                  <a:cubicBezTo>
                    <a:pt x="488" y="867"/>
                    <a:pt x="531" y="831"/>
                    <a:pt x="537" y="789"/>
                  </a:cubicBezTo>
                  <a:lnTo>
                    <a:pt x="577" y="511"/>
                  </a:lnTo>
                  <a:lnTo>
                    <a:pt x="750" y="832"/>
                  </a:lnTo>
                  <a:cubicBezTo>
                    <a:pt x="764" y="856"/>
                    <a:pt x="787" y="867"/>
                    <a:pt x="814" y="867"/>
                  </a:cubicBezTo>
                  <a:cubicBezTo>
                    <a:pt x="870" y="867"/>
                    <a:pt x="908" y="815"/>
                    <a:pt x="908" y="778"/>
                  </a:cubicBezTo>
                  <a:cubicBezTo>
                    <a:pt x="908" y="770"/>
                    <a:pt x="907" y="760"/>
                    <a:pt x="902" y="749"/>
                  </a:cubicBezTo>
                  <a:lnTo>
                    <a:pt x="736" y="433"/>
                  </a:lnTo>
                  <a:lnTo>
                    <a:pt x="991" y="119"/>
                  </a:lnTo>
                  <a:cubicBezTo>
                    <a:pt x="1000" y="104"/>
                    <a:pt x="1008" y="92"/>
                    <a:pt x="1008" y="73"/>
                  </a:cubicBezTo>
                  <a:cubicBezTo>
                    <a:pt x="1008" y="39"/>
                    <a:pt x="984" y="0"/>
                    <a:pt x="937" y="0"/>
                  </a:cubicBezTo>
                  <a:cubicBezTo>
                    <a:pt x="909" y="0"/>
                    <a:pt x="884" y="11"/>
                    <a:pt x="862" y="36"/>
                  </a:cubicBezTo>
                  <a:lnTo>
                    <a:pt x="599" y="356"/>
                  </a:lnTo>
                  <a:lnTo>
                    <a:pt x="638" y="77"/>
                  </a:lnTo>
                  <a:close/>
                  <a:moveTo>
                    <a:pt x="1395" y="811"/>
                  </a:moveTo>
                  <a:cubicBezTo>
                    <a:pt x="1409" y="837"/>
                    <a:pt x="1431" y="856"/>
                    <a:pt x="1462" y="856"/>
                  </a:cubicBezTo>
                  <a:cubicBezTo>
                    <a:pt x="1502" y="856"/>
                    <a:pt x="1550" y="827"/>
                    <a:pt x="1550" y="775"/>
                  </a:cubicBezTo>
                  <a:cubicBezTo>
                    <a:pt x="1550" y="763"/>
                    <a:pt x="1546" y="752"/>
                    <a:pt x="1538" y="742"/>
                  </a:cubicBezTo>
                  <a:cubicBezTo>
                    <a:pt x="1524" y="727"/>
                    <a:pt x="1518" y="718"/>
                    <a:pt x="1521" y="700"/>
                  </a:cubicBezTo>
                  <a:lnTo>
                    <a:pt x="1575" y="315"/>
                  </a:lnTo>
                  <a:cubicBezTo>
                    <a:pt x="1581" y="274"/>
                    <a:pt x="1558" y="243"/>
                    <a:pt x="1503" y="243"/>
                  </a:cubicBezTo>
                  <a:cubicBezTo>
                    <a:pt x="1448" y="243"/>
                    <a:pt x="1415" y="274"/>
                    <a:pt x="1409" y="315"/>
                  </a:cubicBezTo>
                  <a:lnTo>
                    <a:pt x="1359" y="676"/>
                  </a:lnTo>
                  <a:cubicBezTo>
                    <a:pt x="1358" y="683"/>
                    <a:pt x="1358" y="691"/>
                    <a:pt x="1358" y="699"/>
                  </a:cubicBezTo>
                  <a:cubicBezTo>
                    <a:pt x="1318" y="717"/>
                    <a:pt x="1287" y="725"/>
                    <a:pt x="1262" y="725"/>
                  </a:cubicBezTo>
                  <a:cubicBezTo>
                    <a:pt x="1209" y="725"/>
                    <a:pt x="1189" y="691"/>
                    <a:pt x="1197" y="629"/>
                  </a:cubicBezTo>
                  <a:lnTo>
                    <a:pt x="1241" y="315"/>
                  </a:lnTo>
                  <a:cubicBezTo>
                    <a:pt x="1247" y="275"/>
                    <a:pt x="1222" y="243"/>
                    <a:pt x="1169" y="243"/>
                  </a:cubicBezTo>
                  <a:cubicBezTo>
                    <a:pt x="1117" y="243"/>
                    <a:pt x="1082" y="275"/>
                    <a:pt x="1076" y="315"/>
                  </a:cubicBezTo>
                  <a:lnTo>
                    <a:pt x="1032" y="629"/>
                  </a:lnTo>
                  <a:cubicBezTo>
                    <a:pt x="1012" y="770"/>
                    <a:pt x="1077" y="865"/>
                    <a:pt x="1222" y="865"/>
                  </a:cubicBezTo>
                  <a:cubicBezTo>
                    <a:pt x="1276" y="865"/>
                    <a:pt x="1333" y="851"/>
                    <a:pt x="1395" y="812"/>
                  </a:cubicBezTo>
                  <a:lnTo>
                    <a:pt x="1395" y="811"/>
                  </a:lnTo>
                  <a:close/>
                  <a:moveTo>
                    <a:pt x="1899" y="865"/>
                  </a:moveTo>
                  <a:cubicBezTo>
                    <a:pt x="2070" y="865"/>
                    <a:pt x="2173" y="773"/>
                    <a:pt x="2173" y="672"/>
                  </a:cubicBezTo>
                  <a:cubicBezTo>
                    <a:pt x="2173" y="615"/>
                    <a:pt x="2136" y="577"/>
                    <a:pt x="2069" y="549"/>
                  </a:cubicBezTo>
                  <a:cubicBezTo>
                    <a:pt x="2169" y="512"/>
                    <a:pt x="2199" y="464"/>
                    <a:pt x="2199" y="400"/>
                  </a:cubicBezTo>
                  <a:cubicBezTo>
                    <a:pt x="2199" y="315"/>
                    <a:pt x="2128" y="240"/>
                    <a:pt x="1983" y="240"/>
                  </a:cubicBezTo>
                  <a:cubicBezTo>
                    <a:pt x="1812" y="240"/>
                    <a:pt x="1709" y="337"/>
                    <a:pt x="1691" y="463"/>
                  </a:cubicBezTo>
                  <a:lnTo>
                    <a:pt x="1666" y="642"/>
                  </a:lnTo>
                  <a:cubicBezTo>
                    <a:pt x="1648" y="767"/>
                    <a:pt x="1724" y="865"/>
                    <a:pt x="1899" y="865"/>
                  </a:cubicBezTo>
                  <a:close/>
                  <a:moveTo>
                    <a:pt x="1913" y="731"/>
                  </a:moveTo>
                  <a:cubicBezTo>
                    <a:pt x="1844" y="731"/>
                    <a:pt x="1824" y="692"/>
                    <a:pt x="1832" y="642"/>
                  </a:cubicBezTo>
                  <a:lnTo>
                    <a:pt x="1836" y="606"/>
                  </a:lnTo>
                  <a:lnTo>
                    <a:pt x="1935" y="606"/>
                  </a:lnTo>
                  <a:cubicBezTo>
                    <a:pt x="1997" y="606"/>
                    <a:pt x="2010" y="633"/>
                    <a:pt x="2010" y="658"/>
                  </a:cubicBezTo>
                  <a:cubicBezTo>
                    <a:pt x="2010" y="710"/>
                    <a:pt x="1967" y="731"/>
                    <a:pt x="1913" y="731"/>
                  </a:cubicBezTo>
                  <a:close/>
                  <a:moveTo>
                    <a:pt x="1857" y="462"/>
                  </a:moveTo>
                  <a:cubicBezTo>
                    <a:pt x="1864" y="412"/>
                    <a:pt x="1896" y="375"/>
                    <a:pt x="1961" y="375"/>
                  </a:cubicBezTo>
                  <a:cubicBezTo>
                    <a:pt x="2003" y="375"/>
                    <a:pt x="2031" y="392"/>
                    <a:pt x="2031" y="429"/>
                  </a:cubicBezTo>
                  <a:cubicBezTo>
                    <a:pt x="2031" y="465"/>
                    <a:pt x="2011" y="494"/>
                    <a:pt x="1951" y="494"/>
                  </a:cubicBezTo>
                  <a:lnTo>
                    <a:pt x="1852" y="494"/>
                  </a:lnTo>
                  <a:lnTo>
                    <a:pt x="1857" y="462"/>
                  </a:lnTo>
                  <a:close/>
                  <a:moveTo>
                    <a:pt x="2663" y="811"/>
                  </a:moveTo>
                  <a:cubicBezTo>
                    <a:pt x="2677" y="837"/>
                    <a:pt x="2699" y="856"/>
                    <a:pt x="2730" y="856"/>
                  </a:cubicBezTo>
                  <a:cubicBezTo>
                    <a:pt x="2770" y="856"/>
                    <a:pt x="2817" y="827"/>
                    <a:pt x="2817" y="775"/>
                  </a:cubicBezTo>
                  <a:cubicBezTo>
                    <a:pt x="2817" y="763"/>
                    <a:pt x="2814" y="752"/>
                    <a:pt x="2805" y="742"/>
                  </a:cubicBezTo>
                  <a:cubicBezTo>
                    <a:pt x="2792" y="727"/>
                    <a:pt x="2786" y="718"/>
                    <a:pt x="2789" y="700"/>
                  </a:cubicBezTo>
                  <a:lnTo>
                    <a:pt x="2843" y="315"/>
                  </a:lnTo>
                  <a:cubicBezTo>
                    <a:pt x="2849" y="274"/>
                    <a:pt x="2826" y="243"/>
                    <a:pt x="2771" y="243"/>
                  </a:cubicBezTo>
                  <a:cubicBezTo>
                    <a:pt x="2716" y="243"/>
                    <a:pt x="2683" y="274"/>
                    <a:pt x="2677" y="315"/>
                  </a:cubicBezTo>
                  <a:lnTo>
                    <a:pt x="2627" y="676"/>
                  </a:lnTo>
                  <a:cubicBezTo>
                    <a:pt x="2626" y="683"/>
                    <a:pt x="2626" y="691"/>
                    <a:pt x="2626" y="699"/>
                  </a:cubicBezTo>
                  <a:cubicBezTo>
                    <a:pt x="2586" y="717"/>
                    <a:pt x="2555" y="725"/>
                    <a:pt x="2530" y="725"/>
                  </a:cubicBezTo>
                  <a:cubicBezTo>
                    <a:pt x="2477" y="725"/>
                    <a:pt x="2456" y="691"/>
                    <a:pt x="2465" y="629"/>
                  </a:cubicBezTo>
                  <a:lnTo>
                    <a:pt x="2509" y="315"/>
                  </a:lnTo>
                  <a:cubicBezTo>
                    <a:pt x="2515" y="275"/>
                    <a:pt x="2490" y="243"/>
                    <a:pt x="2437" y="243"/>
                  </a:cubicBezTo>
                  <a:cubicBezTo>
                    <a:pt x="2384" y="243"/>
                    <a:pt x="2350" y="275"/>
                    <a:pt x="2344" y="315"/>
                  </a:cubicBezTo>
                  <a:lnTo>
                    <a:pt x="2299" y="629"/>
                  </a:lnTo>
                  <a:cubicBezTo>
                    <a:pt x="2280" y="770"/>
                    <a:pt x="2345" y="865"/>
                    <a:pt x="2490" y="865"/>
                  </a:cubicBezTo>
                  <a:cubicBezTo>
                    <a:pt x="2544" y="865"/>
                    <a:pt x="2600" y="851"/>
                    <a:pt x="2663" y="812"/>
                  </a:cubicBezTo>
                  <a:lnTo>
                    <a:pt x="2663" y="811"/>
                  </a:lnTo>
                  <a:close/>
                  <a:moveTo>
                    <a:pt x="3453" y="250"/>
                  </a:moveTo>
                  <a:cubicBezTo>
                    <a:pt x="3406" y="250"/>
                    <a:pt x="3366" y="283"/>
                    <a:pt x="3361" y="325"/>
                  </a:cubicBezTo>
                  <a:lnTo>
                    <a:pt x="3295" y="790"/>
                  </a:lnTo>
                  <a:cubicBezTo>
                    <a:pt x="3289" y="832"/>
                    <a:pt x="3320" y="865"/>
                    <a:pt x="3367" y="865"/>
                  </a:cubicBezTo>
                  <a:cubicBezTo>
                    <a:pt x="3414" y="865"/>
                    <a:pt x="3454" y="832"/>
                    <a:pt x="3460" y="790"/>
                  </a:cubicBezTo>
                  <a:lnTo>
                    <a:pt x="3517" y="386"/>
                  </a:lnTo>
                  <a:lnTo>
                    <a:pt x="3687" y="386"/>
                  </a:lnTo>
                  <a:lnTo>
                    <a:pt x="3631" y="790"/>
                  </a:lnTo>
                  <a:cubicBezTo>
                    <a:pt x="3625" y="832"/>
                    <a:pt x="3656" y="865"/>
                    <a:pt x="3703" y="865"/>
                  </a:cubicBezTo>
                  <a:cubicBezTo>
                    <a:pt x="3749" y="865"/>
                    <a:pt x="3790" y="832"/>
                    <a:pt x="3796" y="790"/>
                  </a:cubicBezTo>
                  <a:lnTo>
                    <a:pt x="3862" y="325"/>
                  </a:lnTo>
                  <a:cubicBezTo>
                    <a:pt x="3867" y="283"/>
                    <a:pt x="3836" y="250"/>
                    <a:pt x="3789" y="250"/>
                  </a:cubicBezTo>
                  <a:lnTo>
                    <a:pt x="3453" y="250"/>
                  </a:lnTo>
                  <a:close/>
                  <a:moveTo>
                    <a:pt x="4175" y="865"/>
                  </a:moveTo>
                  <a:cubicBezTo>
                    <a:pt x="4346" y="865"/>
                    <a:pt x="4449" y="767"/>
                    <a:pt x="4467" y="642"/>
                  </a:cubicBezTo>
                  <a:lnTo>
                    <a:pt x="4492" y="463"/>
                  </a:lnTo>
                  <a:cubicBezTo>
                    <a:pt x="4509" y="337"/>
                    <a:pt x="4433" y="240"/>
                    <a:pt x="4263" y="240"/>
                  </a:cubicBezTo>
                  <a:cubicBezTo>
                    <a:pt x="4092" y="240"/>
                    <a:pt x="3988" y="337"/>
                    <a:pt x="3971" y="463"/>
                  </a:cubicBezTo>
                  <a:lnTo>
                    <a:pt x="3946" y="642"/>
                  </a:lnTo>
                  <a:cubicBezTo>
                    <a:pt x="3928" y="767"/>
                    <a:pt x="4005" y="865"/>
                    <a:pt x="4175" y="865"/>
                  </a:cubicBezTo>
                  <a:close/>
                  <a:moveTo>
                    <a:pt x="4194" y="723"/>
                  </a:moveTo>
                  <a:cubicBezTo>
                    <a:pt x="4132" y="723"/>
                    <a:pt x="4104" y="692"/>
                    <a:pt x="4112" y="642"/>
                  </a:cubicBezTo>
                  <a:lnTo>
                    <a:pt x="4137" y="462"/>
                  </a:lnTo>
                  <a:cubicBezTo>
                    <a:pt x="4144" y="412"/>
                    <a:pt x="4180" y="381"/>
                    <a:pt x="4242" y="381"/>
                  </a:cubicBezTo>
                  <a:cubicBezTo>
                    <a:pt x="4305" y="381"/>
                    <a:pt x="4334" y="412"/>
                    <a:pt x="4326" y="462"/>
                  </a:cubicBezTo>
                  <a:lnTo>
                    <a:pt x="4301" y="642"/>
                  </a:lnTo>
                  <a:cubicBezTo>
                    <a:pt x="4294" y="692"/>
                    <a:pt x="4257" y="723"/>
                    <a:pt x="4194" y="7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29" name="Freeform 28"/>
            <p:cNvSpPr>
              <a:spLocks/>
            </p:cNvSpPr>
            <p:nvPr userDrawn="1"/>
          </p:nvSpPr>
          <p:spPr bwMode="auto">
            <a:xfrm>
              <a:off x="5915025" y="3200400"/>
              <a:ext cx="3151188" cy="1044575"/>
            </a:xfrm>
            <a:custGeom>
              <a:avLst/>
              <a:gdLst>
                <a:gd name="T0" fmla="*/ 275 w 6586"/>
                <a:gd name="T1" fmla="*/ 623 h 2153"/>
                <a:gd name="T2" fmla="*/ 4463 w 6586"/>
                <a:gd name="T3" fmla="*/ 164 h 2153"/>
                <a:gd name="T4" fmla="*/ 4627 w 6586"/>
                <a:gd name="T5" fmla="*/ 198 h 2153"/>
                <a:gd name="T6" fmla="*/ 5161 w 6586"/>
                <a:gd name="T7" fmla="*/ 846 h 2153"/>
                <a:gd name="T8" fmla="*/ 4661 w 6586"/>
                <a:gd name="T9" fmla="*/ 1171 h 2153"/>
                <a:gd name="T10" fmla="*/ 2875 w 6586"/>
                <a:gd name="T11" fmla="*/ 1623 h 2153"/>
                <a:gd name="T12" fmla="*/ 6236 w 6586"/>
                <a:gd name="T13" fmla="*/ 1046 h 2153"/>
                <a:gd name="T14" fmla="*/ 6586 w 6586"/>
                <a:gd name="T15" fmla="*/ 1199 h 2153"/>
                <a:gd name="T16" fmla="*/ 3841 w 6586"/>
                <a:gd name="T17" fmla="*/ 1800 h 2153"/>
                <a:gd name="T18" fmla="*/ 2514 w 6586"/>
                <a:gd name="T19" fmla="*/ 2037 h 2153"/>
                <a:gd name="T20" fmla="*/ 2011 w 6586"/>
                <a:gd name="T21" fmla="*/ 1596 h 2153"/>
                <a:gd name="T22" fmla="*/ 2450 w 6586"/>
                <a:gd name="T23" fmla="*/ 1198 h 2153"/>
                <a:gd name="T24" fmla="*/ 3661 w 6586"/>
                <a:gd name="T25" fmla="*/ 846 h 2153"/>
                <a:gd name="T26" fmla="*/ 0 w 6586"/>
                <a:gd name="T27" fmla="*/ 1762 h 2153"/>
                <a:gd name="T28" fmla="*/ 275 w 6586"/>
                <a:gd name="T29" fmla="*/ 623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86" h="2153">
                  <a:moveTo>
                    <a:pt x="275" y="623"/>
                  </a:moveTo>
                  <a:cubicBezTo>
                    <a:pt x="1175" y="323"/>
                    <a:pt x="3680" y="0"/>
                    <a:pt x="4463" y="164"/>
                  </a:cubicBezTo>
                  <a:lnTo>
                    <a:pt x="4627" y="198"/>
                  </a:lnTo>
                  <a:lnTo>
                    <a:pt x="5161" y="846"/>
                  </a:lnTo>
                  <a:cubicBezTo>
                    <a:pt x="5236" y="938"/>
                    <a:pt x="4820" y="1138"/>
                    <a:pt x="4661" y="1171"/>
                  </a:cubicBezTo>
                  <a:cubicBezTo>
                    <a:pt x="3867" y="1338"/>
                    <a:pt x="3675" y="1423"/>
                    <a:pt x="2875" y="1623"/>
                  </a:cubicBezTo>
                  <a:cubicBezTo>
                    <a:pt x="3846" y="1514"/>
                    <a:pt x="5225" y="1073"/>
                    <a:pt x="6236" y="1046"/>
                  </a:cubicBezTo>
                  <a:lnTo>
                    <a:pt x="6586" y="1199"/>
                  </a:lnTo>
                  <a:cubicBezTo>
                    <a:pt x="5225" y="1423"/>
                    <a:pt x="5203" y="1488"/>
                    <a:pt x="3841" y="1800"/>
                  </a:cubicBezTo>
                  <a:cubicBezTo>
                    <a:pt x="3402" y="1901"/>
                    <a:pt x="2646" y="2153"/>
                    <a:pt x="2514" y="2037"/>
                  </a:cubicBezTo>
                  <a:lnTo>
                    <a:pt x="2011" y="1596"/>
                  </a:lnTo>
                  <a:cubicBezTo>
                    <a:pt x="1783" y="1397"/>
                    <a:pt x="1925" y="1352"/>
                    <a:pt x="2450" y="1198"/>
                  </a:cubicBezTo>
                  <a:cubicBezTo>
                    <a:pt x="2817" y="1090"/>
                    <a:pt x="3287" y="962"/>
                    <a:pt x="3661" y="846"/>
                  </a:cubicBezTo>
                  <a:cubicBezTo>
                    <a:pt x="2619" y="999"/>
                    <a:pt x="832" y="1511"/>
                    <a:pt x="0" y="1762"/>
                  </a:cubicBezTo>
                  <a:lnTo>
                    <a:pt x="275" y="623"/>
                  </a:lnTo>
                  <a:close/>
                </a:path>
              </a:pathLst>
            </a:custGeom>
            <a:solidFill>
              <a:srgbClr val="B52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grpSp>
          <p:nvGrpSpPr>
            <p:cNvPr id="30" name="Group 29"/>
            <p:cNvGrpSpPr/>
            <p:nvPr userDrawn="1"/>
          </p:nvGrpSpPr>
          <p:grpSpPr>
            <a:xfrm>
              <a:off x="5964238" y="3546475"/>
              <a:ext cx="2239963" cy="428625"/>
              <a:chOff x="5964238" y="5316538"/>
              <a:chExt cx="2239963" cy="428625"/>
            </a:xfrm>
          </p:grpSpPr>
          <p:sp>
            <p:nvSpPr>
              <p:cNvPr id="31" name="Freeform 7"/>
              <p:cNvSpPr>
                <a:spLocks noEditPoints="1"/>
              </p:cNvSpPr>
              <p:nvPr/>
            </p:nvSpPr>
            <p:spPr bwMode="auto">
              <a:xfrm>
                <a:off x="6153150" y="5316538"/>
                <a:ext cx="2051050" cy="428625"/>
              </a:xfrm>
              <a:custGeom>
                <a:avLst/>
                <a:gdLst>
                  <a:gd name="T0" fmla="*/ 379 w 4287"/>
                  <a:gd name="T1" fmla="*/ 183 h 885"/>
                  <a:gd name="T2" fmla="*/ 0 w 4287"/>
                  <a:gd name="T3" fmla="*/ 256 h 885"/>
                  <a:gd name="T4" fmla="*/ 379 w 4287"/>
                  <a:gd name="T5" fmla="*/ 330 h 885"/>
                  <a:gd name="T6" fmla="*/ 530 w 4287"/>
                  <a:gd name="T7" fmla="*/ 395 h 885"/>
                  <a:gd name="T8" fmla="*/ 967 w 4287"/>
                  <a:gd name="T9" fmla="*/ 512 h 885"/>
                  <a:gd name="T10" fmla="*/ 860 w 4287"/>
                  <a:gd name="T11" fmla="*/ 466 h 885"/>
                  <a:gd name="T12" fmla="*/ 696 w 4287"/>
                  <a:gd name="T13" fmla="*/ 395 h 885"/>
                  <a:gd name="T14" fmla="*/ 824 w 4287"/>
                  <a:gd name="T15" fmla="*/ 141 h 885"/>
                  <a:gd name="T16" fmla="*/ 941 w 4287"/>
                  <a:gd name="T17" fmla="*/ 169 h 885"/>
                  <a:gd name="T18" fmla="*/ 834 w 4287"/>
                  <a:gd name="T19" fmla="*/ 3 h 885"/>
                  <a:gd name="T20" fmla="*/ 530 w 4287"/>
                  <a:gd name="T21" fmla="*/ 395 h 885"/>
                  <a:gd name="T22" fmla="*/ 1586 w 4287"/>
                  <a:gd name="T23" fmla="*/ 432 h 885"/>
                  <a:gd name="T24" fmla="*/ 1611 w 4287"/>
                  <a:gd name="T25" fmla="*/ 160 h 885"/>
                  <a:gd name="T26" fmla="*/ 1104 w 4287"/>
                  <a:gd name="T27" fmla="*/ 223 h 885"/>
                  <a:gd name="T28" fmla="*/ 1311 w 4287"/>
                  <a:gd name="T29" fmla="*/ 625 h 885"/>
                  <a:gd name="T30" fmla="*/ 1244 w 4287"/>
                  <a:gd name="T31" fmla="*/ 402 h 885"/>
                  <a:gd name="T32" fmla="*/ 1347 w 4287"/>
                  <a:gd name="T33" fmla="*/ 366 h 885"/>
                  <a:gd name="T34" fmla="*/ 1326 w 4287"/>
                  <a:gd name="T35" fmla="*/ 491 h 885"/>
                  <a:gd name="T36" fmla="*/ 1374 w 4287"/>
                  <a:gd name="T37" fmla="*/ 135 h 885"/>
                  <a:gd name="T38" fmla="*/ 1364 w 4287"/>
                  <a:gd name="T39" fmla="*/ 254 h 885"/>
                  <a:gd name="T40" fmla="*/ 1269 w 4287"/>
                  <a:gd name="T41" fmla="*/ 222 h 885"/>
                  <a:gd name="T42" fmla="*/ 2208 w 4287"/>
                  <a:gd name="T43" fmla="*/ 402 h 885"/>
                  <a:gd name="T44" fmla="*/ 2005 w 4287"/>
                  <a:gd name="T45" fmla="*/ 0 h 885"/>
                  <a:gd name="T46" fmla="*/ 1688 w 4287"/>
                  <a:gd name="T47" fmla="*/ 402 h 885"/>
                  <a:gd name="T48" fmla="*/ 1936 w 4287"/>
                  <a:gd name="T49" fmla="*/ 483 h 885"/>
                  <a:gd name="T50" fmla="*/ 1879 w 4287"/>
                  <a:gd name="T51" fmla="*/ 222 h 885"/>
                  <a:gd name="T52" fmla="*/ 2068 w 4287"/>
                  <a:gd name="T53" fmla="*/ 222 h 885"/>
                  <a:gd name="T54" fmla="*/ 1936 w 4287"/>
                  <a:gd name="T55" fmla="*/ 483 h 885"/>
                  <a:gd name="T56" fmla="*/ 2838 w 4287"/>
                  <a:gd name="T57" fmla="*/ 176 h 885"/>
                  <a:gd name="T58" fmla="*/ 2343 w 4287"/>
                  <a:gd name="T59" fmla="*/ 214 h 885"/>
                  <a:gd name="T60" fmla="*/ 2535 w 4287"/>
                  <a:gd name="T61" fmla="*/ 625 h 885"/>
                  <a:gd name="T62" fmla="*/ 2715 w 4287"/>
                  <a:gd name="T63" fmla="*/ 453 h 885"/>
                  <a:gd name="T64" fmla="*/ 2566 w 4287"/>
                  <a:gd name="T65" fmla="*/ 487 h 885"/>
                  <a:gd name="T66" fmla="*/ 2486 w 4287"/>
                  <a:gd name="T67" fmla="*/ 380 h 885"/>
                  <a:gd name="T68" fmla="*/ 2673 w 4287"/>
                  <a:gd name="T69" fmla="*/ 183 h 885"/>
                  <a:gd name="T70" fmla="*/ 2502 w 4287"/>
                  <a:gd name="T71" fmla="*/ 259 h 885"/>
                  <a:gd name="T72" fmla="*/ 2609 w 4287"/>
                  <a:gd name="T73" fmla="*/ 129 h 885"/>
                  <a:gd name="T74" fmla="*/ 3234 w 4287"/>
                  <a:gd name="T75" fmla="*/ 527 h 885"/>
                  <a:gd name="T76" fmla="*/ 3429 w 4287"/>
                  <a:gd name="T77" fmla="*/ 317 h 885"/>
                  <a:gd name="T78" fmla="*/ 3469 w 4287"/>
                  <a:gd name="T79" fmla="*/ 625 h 885"/>
                  <a:gd name="T80" fmla="*/ 3627 w 4287"/>
                  <a:gd name="T81" fmla="*/ 80 h 885"/>
                  <a:gd name="T82" fmla="*/ 3467 w 4287"/>
                  <a:gd name="T83" fmla="*/ 48 h 885"/>
                  <a:gd name="T84" fmla="*/ 3134 w 4287"/>
                  <a:gd name="T85" fmla="*/ 48 h 885"/>
                  <a:gd name="T86" fmla="*/ 2965 w 4287"/>
                  <a:gd name="T87" fmla="*/ 80 h 885"/>
                  <a:gd name="T88" fmla="*/ 2970 w 4287"/>
                  <a:gd name="T89" fmla="*/ 625 h 885"/>
                  <a:gd name="T90" fmla="*/ 3096 w 4287"/>
                  <a:gd name="T91" fmla="*/ 317 h 885"/>
                  <a:gd name="T92" fmla="*/ 3232 w 4287"/>
                  <a:gd name="T93" fmla="*/ 527 h 885"/>
                  <a:gd name="T94" fmla="*/ 3937 w 4287"/>
                  <a:gd name="T95" fmla="*/ 75 h 885"/>
                  <a:gd name="T96" fmla="*/ 3771 w 4287"/>
                  <a:gd name="T97" fmla="*/ 75 h 885"/>
                  <a:gd name="T98" fmla="*/ 3922 w 4287"/>
                  <a:gd name="T99" fmla="*/ 623 h 885"/>
                  <a:gd name="T100" fmla="*/ 4035 w 4287"/>
                  <a:gd name="T101" fmla="*/ 656 h 885"/>
                  <a:gd name="T102" fmla="*/ 3852 w 4287"/>
                  <a:gd name="T103" fmla="*/ 727 h 885"/>
                  <a:gd name="T104" fmla="*/ 3728 w 4287"/>
                  <a:gd name="T105" fmla="*/ 795 h 885"/>
                  <a:gd name="T106" fmla="*/ 4201 w 4287"/>
                  <a:gd name="T107" fmla="*/ 656 h 885"/>
                  <a:gd name="T108" fmla="*/ 4209 w 4287"/>
                  <a:gd name="T109" fmla="*/ 3 h 885"/>
                  <a:gd name="T110" fmla="*/ 4063 w 4287"/>
                  <a:gd name="T111" fmla="*/ 455 h 885"/>
                  <a:gd name="T112" fmla="*/ 3891 w 4287"/>
                  <a:gd name="T113" fmla="*/ 397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7" h="885">
                    <a:moveTo>
                      <a:pt x="458" y="256"/>
                    </a:moveTo>
                    <a:cubicBezTo>
                      <a:pt x="458" y="217"/>
                      <a:pt x="424" y="183"/>
                      <a:pt x="379" y="183"/>
                    </a:cubicBezTo>
                    <a:lnTo>
                      <a:pt x="81" y="183"/>
                    </a:lnTo>
                    <a:cubicBezTo>
                      <a:pt x="35" y="183"/>
                      <a:pt x="0" y="217"/>
                      <a:pt x="0" y="256"/>
                    </a:cubicBezTo>
                    <a:cubicBezTo>
                      <a:pt x="0" y="298"/>
                      <a:pt x="35" y="330"/>
                      <a:pt x="81" y="330"/>
                    </a:cubicBezTo>
                    <a:lnTo>
                      <a:pt x="379" y="330"/>
                    </a:lnTo>
                    <a:cubicBezTo>
                      <a:pt x="424" y="330"/>
                      <a:pt x="458" y="298"/>
                      <a:pt x="458" y="256"/>
                    </a:cubicBezTo>
                    <a:close/>
                    <a:moveTo>
                      <a:pt x="530" y="395"/>
                    </a:moveTo>
                    <a:cubicBezTo>
                      <a:pt x="512" y="524"/>
                      <a:pt x="576" y="625"/>
                      <a:pt x="745" y="625"/>
                    </a:cubicBezTo>
                    <a:cubicBezTo>
                      <a:pt x="821" y="625"/>
                      <a:pt x="967" y="605"/>
                      <a:pt x="967" y="512"/>
                    </a:cubicBezTo>
                    <a:cubicBezTo>
                      <a:pt x="967" y="487"/>
                      <a:pt x="953" y="459"/>
                      <a:pt x="899" y="459"/>
                    </a:cubicBezTo>
                    <a:cubicBezTo>
                      <a:pt x="882" y="459"/>
                      <a:pt x="873" y="461"/>
                      <a:pt x="860" y="466"/>
                    </a:cubicBezTo>
                    <a:cubicBezTo>
                      <a:pt x="835" y="476"/>
                      <a:pt x="812" y="487"/>
                      <a:pt x="775" y="487"/>
                    </a:cubicBezTo>
                    <a:cubicBezTo>
                      <a:pt x="709" y="487"/>
                      <a:pt x="688" y="452"/>
                      <a:pt x="696" y="395"/>
                    </a:cubicBezTo>
                    <a:lnTo>
                      <a:pt x="719" y="233"/>
                    </a:lnTo>
                    <a:cubicBezTo>
                      <a:pt x="727" y="176"/>
                      <a:pt x="758" y="141"/>
                      <a:pt x="824" y="141"/>
                    </a:cubicBezTo>
                    <a:cubicBezTo>
                      <a:pt x="861" y="141"/>
                      <a:pt x="878" y="152"/>
                      <a:pt x="902" y="162"/>
                    </a:cubicBezTo>
                    <a:cubicBezTo>
                      <a:pt x="918" y="168"/>
                      <a:pt x="929" y="169"/>
                      <a:pt x="941" y="169"/>
                    </a:cubicBezTo>
                    <a:cubicBezTo>
                      <a:pt x="1010" y="169"/>
                      <a:pt x="1025" y="128"/>
                      <a:pt x="1025" y="98"/>
                    </a:cubicBezTo>
                    <a:cubicBezTo>
                      <a:pt x="1025" y="19"/>
                      <a:pt x="901" y="3"/>
                      <a:pt x="834" y="3"/>
                    </a:cubicBezTo>
                    <a:cubicBezTo>
                      <a:pt x="662" y="3"/>
                      <a:pt x="571" y="104"/>
                      <a:pt x="553" y="233"/>
                    </a:cubicBezTo>
                    <a:lnTo>
                      <a:pt x="530" y="395"/>
                    </a:lnTo>
                    <a:close/>
                    <a:moveTo>
                      <a:pt x="1311" y="625"/>
                    </a:moveTo>
                    <a:cubicBezTo>
                      <a:pt x="1483" y="625"/>
                      <a:pt x="1586" y="533"/>
                      <a:pt x="1586" y="432"/>
                    </a:cubicBezTo>
                    <a:cubicBezTo>
                      <a:pt x="1586" y="375"/>
                      <a:pt x="1549" y="337"/>
                      <a:pt x="1482" y="309"/>
                    </a:cubicBezTo>
                    <a:cubicBezTo>
                      <a:pt x="1581" y="272"/>
                      <a:pt x="1611" y="224"/>
                      <a:pt x="1611" y="160"/>
                    </a:cubicBezTo>
                    <a:cubicBezTo>
                      <a:pt x="1611" y="75"/>
                      <a:pt x="1540" y="0"/>
                      <a:pt x="1395" y="0"/>
                    </a:cubicBezTo>
                    <a:cubicBezTo>
                      <a:pt x="1225" y="0"/>
                      <a:pt x="1122" y="97"/>
                      <a:pt x="1104" y="223"/>
                    </a:cubicBezTo>
                    <a:lnTo>
                      <a:pt x="1079" y="402"/>
                    </a:lnTo>
                    <a:cubicBezTo>
                      <a:pt x="1061" y="527"/>
                      <a:pt x="1136" y="625"/>
                      <a:pt x="1311" y="625"/>
                    </a:cubicBezTo>
                    <a:close/>
                    <a:moveTo>
                      <a:pt x="1326" y="491"/>
                    </a:moveTo>
                    <a:cubicBezTo>
                      <a:pt x="1256" y="491"/>
                      <a:pt x="1237" y="452"/>
                      <a:pt x="1244" y="402"/>
                    </a:cubicBezTo>
                    <a:lnTo>
                      <a:pt x="1249" y="366"/>
                    </a:lnTo>
                    <a:lnTo>
                      <a:pt x="1347" y="366"/>
                    </a:lnTo>
                    <a:cubicBezTo>
                      <a:pt x="1410" y="366"/>
                      <a:pt x="1423" y="393"/>
                      <a:pt x="1423" y="418"/>
                    </a:cubicBezTo>
                    <a:cubicBezTo>
                      <a:pt x="1423" y="470"/>
                      <a:pt x="1380" y="491"/>
                      <a:pt x="1326" y="491"/>
                    </a:cubicBezTo>
                    <a:close/>
                    <a:moveTo>
                      <a:pt x="1269" y="222"/>
                    </a:moveTo>
                    <a:cubicBezTo>
                      <a:pt x="1276" y="172"/>
                      <a:pt x="1309" y="135"/>
                      <a:pt x="1374" y="135"/>
                    </a:cubicBezTo>
                    <a:cubicBezTo>
                      <a:pt x="1416" y="135"/>
                      <a:pt x="1443" y="152"/>
                      <a:pt x="1443" y="189"/>
                    </a:cubicBezTo>
                    <a:cubicBezTo>
                      <a:pt x="1443" y="225"/>
                      <a:pt x="1424" y="254"/>
                      <a:pt x="1364" y="254"/>
                    </a:cubicBezTo>
                    <a:lnTo>
                      <a:pt x="1264" y="254"/>
                    </a:lnTo>
                    <a:lnTo>
                      <a:pt x="1269" y="222"/>
                    </a:lnTo>
                    <a:close/>
                    <a:moveTo>
                      <a:pt x="1917" y="625"/>
                    </a:moveTo>
                    <a:cubicBezTo>
                      <a:pt x="2087" y="625"/>
                      <a:pt x="2190" y="527"/>
                      <a:pt x="2208" y="402"/>
                    </a:cubicBezTo>
                    <a:lnTo>
                      <a:pt x="2234" y="223"/>
                    </a:lnTo>
                    <a:cubicBezTo>
                      <a:pt x="2250" y="97"/>
                      <a:pt x="2175" y="0"/>
                      <a:pt x="2005" y="0"/>
                    </a:cubicBezTo>
                    <a:cubicBezTo>
                      <a:pt x="1834" y="0"/>
                      <a:pt x="1730" y="97"/>
                      <a:pt x="1713" y="223"/>
                    </a:cubicBezTo>
                    <a:lnTo>
                      <a:pt x="1688" y="402"/>
                    </a:lnTo>
                    <a:cubicBezTo>
                      <a:pt x="1670" y="527"/>
                      <a:pt x="1747" y="625"/>
                      <a:pt x="1917" y="625"/>
                    </a:cubicBezTo>
                    <a:close/>
                    <a:moveTo>
                      <a:pt x="1936" y="483"/>
                    </a:moveTo>
                    <a:cubicBezTo>
                      <a:pt x="1874" y="483"/>
                      <a:pt x="1846" y="452"/>
                      <a:pt x="1853" y="402"/>
                    </a:cubicBezTo>
                    <a:lnTo>
                      <a:pt x="1879" y="222"/>
                    </a:lnTo>
                    <a:cubicBezTo>
                      <a:pt x="1886" y="172"/>
                      <a:pt x="1922" y="141"/>
                      <a:pt x="1984" y="141"/>
                    </a:cubicBezTo>
                    <a:cubicBezTo>
                      <a:pt x="2047" y="141"/>
                      <a:pt x="2075" y="172"/>
                      <a:pt x="2068" y="222"/>
                    </a:cubicBezTo>
                    <a:lnTo>
                      <a:pt x="2043" y="402"/>
                    </a:lnTo>
                    <a:cubicBezTo>
                      <a:pt x="2036" y="452"/>
                      <a:pt x="1999" y="483"/>
                      <a:pt x="1936" y="483"/>
                    </a:cubicBezTo>
                    <a:close/>
                    <a:moveTo>
                      <a:pt x="2577" y="387"/>
                    </a:moveTo>
                    <a:cubicBezTo>
                      <a:pt x="2760" y="387"/>
                      <a:pt x="2838" y="306"/>
                      <a:pt x="2838" y="176"/>
                    </a:cubicBezTo>
                    <a:cubicBezTo>
                      <a:pt x="2838" y="72"/>
                      <a:pt x="2770" y="1"/>
                      <a:pt x="2628" y="1"/>
                    </a:cubicBezTo>
                    <a:cubicBezTo>
                      <a:pt x="2462" y="1"/>
                      <a:pt x="2360" y="93"/>
                      <a:pt x="2343" y="214"/>
                    </a:cubicBezTo>
                    <a:lnTo>
                      <a:pt x="2315" y="415"/>
                    </a:lnTo>
                    <a:cubicBezTo>
                      <a:pt x="2298" y="533"/>
                      <a:pt x="2376" y="625"/>
                      <a:pt x="2535" y="625"/>
                    </a:cubicBezTo>
                    <a:cubicBezTo>
                      <a:pt x="2615" y="625"/>
                      <a:pt x="2781" y="602"/>
                      <a:pt x="2781" y="511"/>
                    </a:cubicBezTo>
                    <a:cubicBezTo>
                      <a:pt x="2781" y="485"/>
                      <a:pt x="2766" y="453"/>
                      <a:pt x="2715" y="453"/>
                    </a:cubicBezTo>
                    <a:cubicBezTo>
                      <a:pt x="2694" y="453"/>
                      <a:pt x="2683" y="458"/>
                      <a:pt x="2679" y="460"/>
                    </a:cubicBezTo>
                    <a:cubicBezTo>
                      <a:pt x="2638" y="477"/>
                      <a:pt x="2604" y="487"/>
                      <a:pt x="2566" y="487"/>
                    </a:cubicBezTo>
                    <a:cubicBezTo>
                      <a:pt x="2501" y="487"/>
                      <a:pt x="2474" y="460"/>
                      <a:pt x="2480" y="420"/>
                    </a:cubicBezTo>
                    <a:lnTo>
                      <a:pt x="2486" y="380"/>
                    </a:lnTo>
                    <a:cubicBezTo>
                      <a:pt x="2519" y="385"/>
                      <a:pt x="2545" y="387"/>
                      <a:pt x="2577" y="387"/>
                    </a:cubicBezTo>
                    <a:close/>
                    <a:moveTo>
                      <a:pt x="2673" y="183"/>
                    </a:moveTo>
                    <a:cubicBezTo>
                      <a:pt x="2673" y="244"/>
                      <a:pt x="2640" y="264"/>
                      <a:pt x="2589" y="264"/>
                    </a:cubicBezTo>
                    <a:cubicBezTo>
                      <a:pt x="2577" y="264"/>
                      <a:pt x="2541" y="262"/>
                      <a:pt x="2502" y="259"/>
                    </a:cubicBezTo>
                    <a:lnTo>
                      <a:pt x="2510" y="207"/>
                    </a:lnTo>
                    <a:cubicBezTo>
                      <a:pt x="2517" y="159"/>
                      <a:pt x="2551" y="129"/>
                      <a:pt x="2609" y="129"/>
                    </a:cubicBezTo>
                    <a:cubicBezTo>
                      <a:pt x="2651" y="129"/>
                      <a:pt x="2673" y="145"/>
                      <a:pt x="2673" y="183"/>
                    </a:cubicBezTo>
                    <a:close/>
                    <a:moveTo>
                      <a:pt x="3234" y="527"/>
                    </a:moveTo>
                    <a:cubicBezTo>
                      <a:pt x="3268" y="527"/>
                      <a:pt x="3298" y="510"/>
                      <a:pt x="3318" y="484"/>
                    </a:cubicBezTo>
                    <a:lnTo>
                      <a:pt x="3429" y="317"/>
                    </a:lnTo>
                    <a:lnTo>
                      <a:pt x="3397" y="550"/>
                    </a:lnTo>
                    <a:cubicBezTo>
                      <a:pt x="3391" y="591"/>
                      <a:pt x="3422" y="625"/>
                      <a:pt x="3469" y="625"/>
                    </a:cubicBezTo>
                    <a:cubicBezTo>
                      <a:pt x="3512" y="625"/>
                      <a:pt x="3555" y="591"/>
                      <a:pt x="3561" y="550"/>
                    </a:cubicBezTo>
                    <a:lnTo>
                      <a:pt x="3627" y="80"/>
                    </a:lnTo>
                    <a:cubicBezTo>
                      <a:pt x="3633" y="36"/>
                      <a:pt x="3601" y="3"/>
                      <a:pt x="3552" y="3"/>
                    </a:cubicBezTo>
                    <a:cubicBezTo>
                      <a:pt x="3513" y="3"/>
                      <a:pt x="3487" y="20"/>
                      <a:pt x="3467" y="48"/>
                    </a:cubicBezTo>
                    <a:lnTo>
                      <a:pt x="3262" y="330"/>
                    </a:lnTo>
                    <a:lnTo>
                      <a:pt x="3134" y="48"/>
                    </a:lnTo>
                    <a:cubicBezTo>
                      <a:pt x="3122" y="20"/>
                      <a:pt x="3101" y="3"/>
                      <a:pt x="3062" y="3"/>
                    </a:cubicBezTo>
                    <a:cubicBezTo>
                      <a:pt x="3013" y="3"/>
                      <a:pt x="2971" y="36"/>
                      <a:pt x="2965" y="80"/>
                    </a:cubicBezTo>
                    <a:lnTo>
                      <a:pt x="2899" y="550"/>
                    </a:lnTo>
                    <a:cubicBezTo>
                      <a:pt x="2893" y="591"/>
                      <a:pt x="2925" y="625"/>
                      <a:pt x="2970" y="625"/>
                    </a:cubicBezTo>
                    <a:cubicBezTo>
                      <a:pt x="3014" y="625"/>
                      <a:pt x="3058" y="591"/>
                      <a:pt x="3064" y="550"/>
                    </a:cubicBezTo>
                    <a:lnTo>
                      <a:pt x="3096" y="317"/>
                    </a:lnTo>
                    <a:lnTo>
                      <a:pt x="3162" y="484"/>
                    </a:lnTo>
                    <a:cubicBezTo>
                      <a:pt x="3173" y="510"/>
                      <a:pt x="3198" y="527"/>
                      <a:pt x="3232" y="527"/>
                    </a:cubicBezTo>
                    <a:lnTo>
                      <a:pt x="3234" y="527"/>
                    </a:lnTo>
                    <a:close/>
                    <a:moveTo>
                      <a:pt x="3937" y="75"/>
                    </a:moveTo>
                    <a:cubicBezTo>
                      <a:pt x="3943" y="35"/>
                      <a:pt x="3916" y="3"/>
                      <a:pt x="3864" y="3"/>
                    </a:cubicBezTo>
                    <a:cubicBezTo>
                      <a:pt x="3811" y="3"/>
                      <a:pt x="3776" y="35"/>
                      <a:pt x="3771" y="75"/>
                    </a:cubicBezTo>
                    <a:lnTo>
                      <a:pt x="3726" y="397"/>
                    </a:lnTo>
                    <a:cubicBezTo>
                      <a:pt x="3708" y="526"/>
                      <a:pt x="3750" y="623"/>
                      <a:pt x="3922" y="623"/>
                    </a:cubicBezTo>
                    <a:cubicBezTo>
                      <a:pt x="3967" y="623"/>
                      <a:pt x="4004" y="617"/>
                      <a:pt x="4042" y="604"/>
                    </a:cubicBezTo>
                    <a:lnTo>
                      <a:pt x="4035" y="656"/>
                    </a:lnTo>
                    <a:cubicBezTo>
                      <a:pt x="4027" y="713"/>
                      <a:pt x="3996" y="747"/>
                      <a:pt x="3927" y="747"/>
                    </a:cubicBezTo>
                    <a:cubicBezTo>
                      <a:pt x="3894" y="747"/>
                      <a:pt x="3873" y="737"/>
                      <a:pt x="3852" y="727"/>
                    </a:cubicBezTo>
                    <a:cubicBezTo>
                      <a:pt x="3835" y="721"/>
                      <a:pt x="3823" y="719"/>
                      <a:pt x="3814" y="719"/>
                    </a:cubicBezTo>
                    <a:cubicBezTo>
                      <a:pt x="3768" y="719"/>
                      <a:pt x="3728" y="753"/>
                      <a:pt x="3728" y="795"/>
                    </a:cubicBezTo>
                    <a:cubicBezTo>
                      <a:pt x="3728" y="863"/>
                      <a:pt x="3852" y="885"/>
                      <a:pt x="3918" y="885"/>
                    </a:cubicBezTo>
                    <a:cubicBezTo>
                      <a:pt x="4093" y="885"/>
                      <a:pt x="4183" y="784"/>
                      <a:pt x="4201" y="656"/>
                    </a:cubicBezTo>
                    <a:lnTo>
                      <a:pt x="4282" y="75"/>
                    </a:lnTo>
                    <a:cubicBezTo>
                      <a:pt x="4287" y="35"/>
                      <a:pt x="4264" y="3"/>
                      <a:pt x="4209" y="3"/>
                    </a:cubicBezTo>
                    <a:cubicBezTo>
                      <a:pt x="4154" y="3"/>
                      <a:pt x="4122" y="35"/>
                      <a:pt x="4117" y="75"/>
                    </a:cubicBezTo>
                    <a:lnTo>
                      <a:pt x="4063" y="455"/>
                    </a:lnTo>
                    <a:cubicBezTo>
                      <a:pt x="4033" y="478"/>
                      <a:pt x="3997" y="487"/>
                      <a:pt x="3961" y="487"/>
                    </a:cubicBezTo>
                    <a:cubicBezTo>
                      <a:pt x="3902" y="487"/>
                      <a:pt x="3884" y="452"/>
                      <a:pt x="3891" y="397"/>
                    </a:cubicBezTo>
                    <a:lnTo>
                      <a:pt x="3937"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sp>
            <p:nvSpPr>
              <p:cNvPr id="32" name="Freeform 8"/>
              <p:cNvSpPr>
                <a:spLocks noEditPoints="1"/>
              </p:cNvSpPr>
              <p:nvPr/>
            </p:nvSpPr>
            <p:spPr bwMode="auto">
              <a:xfrm>
                <a:off x="5964238" y="5316538"/>
                <a:ext cx="2239963" cy="428625"/>
              </a:xfrm>
              <a:custGeom>
                <a:avLst/>
                <a:gdLst>
                  <a:gd name="T0" fmla="*/ 4142 w 4682"/>
                  <a:gd name="T1" fmla="*/ 550 h 885"/>
                  <a:gd name="T2" fmla="*/ 4259 w 4682"/>
                  <a:gd name="T3" fmla="*/ 3 h 885"/>
                  <a:gd name="T4" fmla="*/ 4356 w 4682"/>
                  <a:gd name="T5" fmla="*/ 487 h 885"/>
                  <a:gd name="T6" fmla="*/ 4604 w 4682"/>
                  <a:gd name="T7" fmla="*/ 3 h 885"/>
                  <a:gd name="T8" fmla="*/ 3922 w 4682"/>
                  <a:gd name="T9" fmla="*/ 604 h 885"/>
                  <a:gd name="T10" fmla="*/ 3824 w 4682"/>
                  <a:gd name="T11" fmla="*/ 317 h 885"/>
                  <a:gd name="T12" fmla="*/ 3627 w 4682"/>
                  <a:gd name="T13" fmla="*/ 527 h 885"/>
                  <a:gd name="T14" fmla="*/ 3459 w 4682"/>
                  <a:gd name="T15" fmla="*/ 550 h 885"/>
                  <a:gd name="T16" fmla="*/ 3344 w 4682"/>
                  <a:gd name="T17" fmla="*/ 198 h 885"/>
                  <a:gd name="T18" fmla="*/ 3360 w 4682"/>
                  <a:gd name="T19" fmla="*/ 80 h 885"/>
                  <a:gd name="T20" fmla="*/ 3657 w 4682"/>
                  <a:gd name="T21" fmla="*/ 330 h 885"/>
                  <a:gd name="T22" fmla="*/ 4022 w 4682"/>
                  <a:gd name="T23" fmla="*/ 80 h 885"/>
                  <a:gd name="T24" fmla="*/ 4291 w 4682"/>
                  <a:gd name="T25" fmla="*/ 623 h 885"/>
                  <a:gd name="T26" fmla="*/ 4313 w 4682"/>
                  <a:gd name="T27" fmla="*/ 885 h 885"/>
                  <a:gd name="T28" fmla="*/ 4247 w 4682"/>
                  <a:gd name="T29" fmla="*/ 727 h 885"/>
                  <a:gd name="T30" fmla="*/ 4437 w 4682"/>
                  <a:gd name="T31" fmla="*/ 604 h 885"/>
                  <a:gd name="T32" fmla="*/ 2120 w 4682"/>
                  <a:gd name="T33" fmla="*/ 553 h 885"/>
                  <a:gd name="T34" fmla="*/ 2378 w 4682"/>
                  <a:gd name="T35" fmla="*/ 476 h 885"/>
                  <a:gd name="T36" fmla="*/ 2120 w 4682"/>
                  <a:gd name="T37" fmla="*/ 553 h 885"/>
                  <a:gd name="T38" fmla="*/ 2972 w 4682"/>
                  <a:gd name="T39" fmla="*/ 387 h 885"/>
                  <a:gd name="T40" fmla="*/ 2961 w 4682"/>
                  <a:gd name="T41" fmla="*/ 487 h 885"/>
                  <a:gd name="T42" fmla="*/ 3176 w 4682"/>
                  <a:gd name="T43" fmla="*/ 511 h 885"/>
                  <a:gd name="T44" fmla="*/ 2715 w 4682"/>
                  <a:gd name="T45" fmla="*/ 379 h 885"/>
                  <a:gd name="T46" fmla="*/ 3068 w 4682"/>
                  <a:gd name="T47" fmla="*/ 183 h 885"/>
                  <a:gd name="T48" fmla="*/ 2898 w 4682"/>
                  <a:gd name="T49" fmla="*/ 255 h 885"/>
                  <a:gd name="T50" fmla="*/ 3023 w 4682"/>
                  <a:gd name="T51" fmla="*/ 1 h 885"/>
                  <a:gd name="T52" fmla="*/ 2615 w 4682"/>
                  <a:gd name="T53" fmla="*/ 317 h 885"/>
                  <a:gd name="T54" fmla="*/ 2379 w 4682"/>
                  <a:gd name="T55" fmla="*/ 141 h 885"/>
                  <a:gd name="T56" fmla="*/ 2248 w 4682"/>
                  <a:gd name="T57" fmla="*/ 403 h 885"/>
                  <a:gd name="T58" fmla="*/ 2108 w 4682"/>
                  <a:gd name="T59" fmla="*/ 223 h 885"/>
                  <a:gd name="T60" fmla="*/ 2615 w 4682"/>
                  <a:gd name="T61" fmla="*/ 317 h 885"/>
                  <a:gd name="T62" fmla="*/ 1474 w 4682"/>
                  <a:gd name="T63" fmla="*/ 402 h 885"/>
                  <a:gd name="T64" fmla="*/ 2006 w 4682"/>
                  <a:gd name="T65" fmla="*/ 160 h 885"/>
                  <a:gd name="T66" fmla="*/ 1976 w 4682"/>
                  <a:gd name="T67" fmla="*/ 470 h 885"/>
                  <a:gd name="T68" fmla="*/ 124 w 4682"/>
                  <a:gd name="T69" fmla="*/ 402 h 885"/>
                  <a:gd name="T70" fmla="*/ 149 w 4682"/>
                  <a:gd name="T71" fmla="*/ 5 h 885"/>
                  <a:gd name="T72" fmla="*/ 0 w 4682"/>
                  <a:gd name="T73" fmla="*/ 625 h 885"/>
                  <a:gd name="T74" fmla="*/ 476 w 4682"/>
                  <a:gd name="T75" fmla="*/ 183 h 885"/>
                  <a:gd name="T76" fmla="*/ 774 w 4682"/>
                  <a:gd name="T77" fmla="*/ 330 h 885"/>
                  <a:gd name="T78" fmla="*/ 1140 w 4682"/>
                  <a:gd name="T79" fmla="*/ 625 h 885"/>
                  <a:gd name="T80" fmla="*/ 1255 w 4682"/>
                  <a:gd name="T81" fmla="*/ 466 h 885"/>
                  <a:gd name="T82" fmla="*/ 1114 w 4682"/>
                  <a:gd name="T83" fmla="*/ 233 h 885"/>
                  <a:gd name="T84" fmla="*/ 1336 w 4682"/>
                  <a:gd name="T85" fmla="*/ 169 h 885"/>
                  <a:gd name="T86" fmla="*/ 948 w 4682"/>
                  <a:gd name="T87" fmla="*/ 233 h 885"/>
                  <a:gd name="T88" fmla="*/ 1639 w 4682"/>
                  <a:gd name="T89" fmla="*/ 402 h 885"/>
                  <a:gd name="T90" fmla="*/ 1818 w 4682"/>
                  <a:gd name="T91" fmla="*/ 418 h 885"/>
                  <a:gd name="T92" fmla="*/ 1769 w 4682"/>
                  <a:gd name="T93" fmla="*/ 135 h 885"/>
                  <a:gd name="T94" fmla="*/ 1659 w 4682"/>
                  <a:gd name="T95" fmla="*/ 25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82" h="885">
                    <a:moveTo>
                      <a:pt x="4626" y="439"/>
                    </a:moveTo>
                    <a:cubicBezTo>
                      <a:pt x="4600" y="448"/>
                      <a:pt x="4577" y="454"/>
                      <a:pt x="4558" y="458"/>
                    </a:cubicBezTo>
                    <a:cubicBezTo>
                      <a:pt x="4398" y="492"/>
                      <a:pt x="4263" y="522"/>
                      <a:pt x="4142" y="550"/>
                    </a:cubicBezTo>
                    <a:cubicBezTo>
                      <a:pt x="4117" y="511"/>
                      <a:pt x="4112" y="457"/>
                      <a:pt x="4121" y="397"/>
                    </a:cubicBezTo>
                    <a:lnTo>
                      <a:pt x="4166" y="75"/>
                    </a:lnTo>
                    <a:cubicBezTo>
                      <a:pt x="4171" y="35"/>
                      <a:pt x="4206" y="3"/>
                      <a:pt x="4259" y="3"/>
                    </a:cubicBezTo>
                    <a:cubicBezTo>
                      <a:pt x="4311" y="3"/>
                      <a:pt x="4338" y="35"/>
                      <a:pt x="4332" y="75"/>
                    </a:cubicBezTo>
                    <a:lnTo>
                      <a:pt x="4286" y="397"/>
                    </a:lnTo>
                    <a:cubicBezTo>
                      <a:pt x="4279" y="452"/>
                      <a:pt x="4297" y="487"/>
                      <a:pt x="4356" y="487"/>
                    </a:cubicBezTo>
                    <a:cubicBezTo>
                      <a:pt x="4392" y="487"/>
                      <a:pt x="4428" y="478"/>
                      <a:pt x="4458" y="455"/>
                    </a:cubicBezTo>
                    <a:lnTo>
                      <a:pt x="4512" y="75"/>
                    </a:lnTo>
                    <a:cubicBezTo>
                      <a:pt x="4517" y="35"/>
                      <a:pt x="4549" y="3"/>
                      <a:pt x="4604" y="3"/>
                    </a:cubicBezTo>
                    <a:cubicBezTo>
                      <a:pt x="4659" y="3"/>
                      <a:pt x="4682" y="35"/>
                      <a:pt x="4677" y="75"/>
                    </a:cubicBezTo>
                    <a:lnTo>
                      <a:pt x="4626" y="439"/>
                    </a:lnTo>
                    <a:close/>
                    <a:moveTo>
                      <a:pt x="3922" y="604"/>
                    </a:moveTo>
                    <a:cubicBezTo>
                      <a:pt x="3897" y="611"/>
                      <a:pt x="3872" y="617"/>
                      <a:pt x="3848" y="623"/>
                    </a:cubicBezTo>
                    <a:cubicBezTo>
                      <a:pt x="3810" y="617"/>
                      <a:pt x="3787" y="586"/>
                      <a:pt x="3792" y="550"/>
                    </a:cubicBezTo>
                    <a:lnTo>
                      <a:pt x="3824" y="317"/>
                    </a:lnTo>
                    <a:lnTo>
                      <a:pt x="3713" y="484"/>
                    </a:lnTo>
                    <a:cubicBezTo>
                      <a:pt x="3693" y="510"/>
                      <a:pt x="3663" y="527"/>
                      <a:pt x="3629" y="527"/>
                    </a:cubicBezTo>
                    <a:lnTo>
                      <a:pt x="3627" y="527"/>
                    </a:lnTo>
                    <a:cubicBezTo>
                      <a:pt x="3593" y="527"/>
                      <a:pt x="3568" y="510"/>
                      <a:pt x="3557" y="484"/>
                    </a:cubicBezTo>
                    <a:lnTo>
                      <a:pt x="3491" y="317"/>
                    </a:lnTo>
                    <a:lnTo>
                      <a:pt x="3459" y="550"/>
                    </a:lnTo>
                    <a:cubicBezTo>
                      <a:pt x="3453" y="591"/>
                      <a:pt x="3409" y="625"/>
                      <a:pt x="3365" y="625"/>
                    </a:cubicBezTo>
                    <a:cubicBezTo>
                      <a:pt x="3320" y="625"/>
                      <a:pt x="3288" y="591"/>
                      <a:pt x="3294" y="550"/>
                    </a:cubicBezTo>
                    <a:lnTo>
                      <a:pt x="3344" y="198"/>
                    </a:lnTo>
                    <a:cubicBezTo>
                      <a:pt x="3417" y="176"/>
                      <a:pt x="3489" y="154"/>
                      <a:pt x="3558" y="133"/>
                    </a:cubicBezTo>
                    <a:cubicBezTo>
                      <a:pt x="3491" y="143"/>
                      <a:pt x="3421" y="154"/>
                      <a:pt x="3348" y="167"/>
                    </a:cubicBezTo>
                    <a:lnTo>
                      <a:pt x="3360" y="80"/>
                    </a:lnTo>
                    <a:cubicBezTo>
                      <a:pt x="3366" y="36"/>
                      <a:pt x="3408" y="3"/>
                      <a:pt x="3457" y="3"/>
                    </a:cubicBezTo>
                    <a:cubicBezTo>
                      <a:pt x="3496" y="3"/>
                      <a:pt x="3517" y="20"/>
                      <a:pt x="3529" y="48"/>
                    </a:cubicBezTo>
                    <a:lnTo>
                      <a:pt x="3657" y="330"/>
                    </a:lnTo>
                    <a:lnTo>
                      <a:pt x="3862" y="48"/>
                    </a:lnTo>
                    <a:cubicBezTo>
                      <a:pt x="3882" y="20"/>
                      <a:pt x="3908" y="3"/>
                      <a:pt x="3947" y="3"/>
                    </a:cubicBezTo>
                    <a:cubicBezTo>
                      <a:pt x="3996" y="3"/>
                      <a:pt x="4028" y="36"/>
                      <a:pt x="4022" y="80"/>
                    </a:cubicBezTo>
                    <a:lnTo>
                      <a:pt x="3956" y="550"/>
                    </a:lnTo>
                    <a:cubicBezTo>
                      <a:pt x="3953" y="571"/>
                      <a:pt x="3940" y="591"/>
                      <a:pt x="3922" y="604"/>
                    </a:cubicBezTo>
                    <a:close/>
                    <a:moveTo>
                      <a:pt x="4291" y="623"/>
                    </a:moveTo>
                    <a:cubicBezTo>
                      <a:pt x="4397" y="600"/>
                      <a:pt x="4504" y="577"/>
                      <a:pt x="4610" y="554"/>
                    </a:cubicBezTo>
                    <a:lnTo>
                      <a:pt x="4596" y="656"/>
                    </a:lnTo>
                    <a:cubicBezTo>
                      <a:pt x="4578" y="784"/>
                      <a:pt x="4488" y="885"/>
                      <a:pt x="4313" y="885"/>
                    </a:cubicBezTo>
                    <a:cubicBezTo>
                      <a:pt x="4247" y="885"/>
                      <a:pt x="4123" y="863"/>
                      <a:pt x="4123" y="795"/>
                    </a:cubicBezTo>
                    <a:cubicBezTo>
                      <a:pt x="4123" y="753"/>
                      <a:pt x="4163" y="719"/>
                      <a:pt x="4209" y="719"/>
                    </a:cubicBezTo>
                    <a:cubicBezTo>
                      <a:pt x="4218" y="719"/>
                      <a:pt x="4230" y="721"/>
                      <a:pt x="4247" y="727"/>
                    </a:cubicBezTo>
                    <a:cubicBezTo>
                      <a:pt x="4268" y="737"/>
                      <a:pt x="4289" y="747"/>
                      <a:pt x="4322" y="747"/>
                    </a:cubicBezTo>
                    <a:cubicBezTo>
                      <a:pt x="4391" y="747"/>
                      <a:pt x="4422" y="713"/>
                      <a:pt x="4430" y="656"/>
                    </a:cubicBezTo>
                    <a:lnTo>
                      <a:pt x="4437" y="604"/>
                    </a:lnTo>
                    <a:cubicBezTo>
                      <a:pt x="4399" y="617"/>
                      <a:pt x="4362" y="623"/>
                      <a:pt x="4317" y="623"/>
                    </a:cubicBezTo>
                    <a:cubicBezTo>
                      <a:pt x="4308" y="623"/>
                      <a:pt x="4299" y="623"/>
                      <a:pt x="4291" y="623"/>
                    </a:cubicBezTo>
                    <a:close/>
                    <a:moveTo>
                      <a:pt x="2120" y="553"/>
                    </a:moveTo>
                    <a:cubicBezTo>
                      <a:pt x="2186" y="532"/>
                      <a:pt x="2261" y="510"/>
                      <a:pt x="2347" y="485"/>
                    </a:cubicBezTo>
                    <a:lnTo>
                      <a:pt x="2367" y="479"/>
                    </a:lnTo>
                    <a:cubicBezTo>
                      <a:pt x="2371" y="478"/>
                      <a:pt x="2374" y="477"/>
                      <a:pt x="2378" y="476"/>
                    </a:cubicBezTo>
                    <a:cubicBezTo>
                      <a:pt x="2450" y="455"/>
                      <a:pt x="2525" y="433"/>
                      <a:pt x="2602" y="411"/>
                    </a:cubicBezTo>
                    <a:cubicBezTo>
                      <a:pt x="2580" y="532"/>
                      <a:pt x="2478" y="625"/>
                      <a:pt x="2312" y="625"/>
                    </a:cubicBezTo>
                    <a:cubicBezTo>
                      <a:pt x="2222" y="625"/>
                      <a:pt x="2158" y="597"/>
                      <a:pt x="2120" y="553"/>
                    </a:cubicBezTo>
                    <a:close/>
                    <a:moveTo>
                      <a:pt x="2715" y="379"/>
                    </a:moveTo>
                    <a:cubicBezTo>
                      <a:pt x="2884" y="331"/>
                      <a:pt x="3059" y="281"/>
                      <a:pt x="3228" y="232"/>
                    </a:cubicBezTo>
                    <a:cubicBezTo>
                      <a:pt x="3207" y="329"/>
                      <a:pt x="3127" y="387"/>
                      <a:pt x="2972" y="387"/>
                    </a:cubicBezTo>
                    <a:cubicBezTo>
                      <a:pt x="2940" y="387"/>
                      <a:pt x="2914" y="385"/>
                      <a:pt x="2881" y="380"/>
                    </a:cubicBezTo>
                    <a:lnTo>
                      <a:pt x="2875" y="420"/>
                    </a:lnTo>
                    <a:cubicBezTo>
                      <a:pt x="2869" y="460"/>
                      <a:pt x="2896" y="487"/>
                      <a:pt x="2961" y="487"/>
                    </a:cubicBezTo>
                    <a:cubicBezTo>
                      <a:pt x="2999" y="487"/>
                      <a:pt x="3033" y="477"/>
                      <a:pt x="3074" y="460"/>
                    </a:cubicBezTo>
                    <a:cubicBezTo>
                      <a:pt x="3078" y="458"/>
                      <a:pt x="3089" y="453"/>
                      <a:pt x="3110" y="453"/>
                    </a:cubicBezTo>
                    <a:cubicBezTo>
                      <a:pt x="3161" y="453"/>
                      <a:pt x="3176" y="485"/>
                      <a:pt x="3176" y="511"/>
                    </a:cubicBezTo>
                    <a:cubicBezTo>
                      <a:pt x="3176" y="602"/>
                      <a:pt x="3010" y="625"/>
                      <a:pt x="2930" y="625"/>
                    </a:cubicBezTo>
                    <a:cubicBezTo>
                      <a:pt x="2771" y="625"/>
                      <a:pt x="2693" y="533"/>
                      <a:pt x="2710" y="415"/>
                    </a:cubicBezTo>
                    <a:lnTo>
                      <a:pt x="2715" y="379"/>
                    </a:lnTo>
                    <a:close/>
                    <a:moveTo>
                      <a:pt x="3233" y="188"/>
                    </a:moveTo>
                    <a:cubicBezTo>
                      <a:pt x="3177" y="198"/>
                      <a:pt x="3120" y="209"/>
                      <a:pt x="3062" y="221"/>
                    </a:cubicBezTo>
                    <a:cubicBezTo>
                      <a:pt x="3066" y="211"/>
                      <a:pt x="3068" y="198"/>
                      <a:pt x="3068" y="183"/>
                    </a:cubicBezTo>
                    <a:cubicBezTo>
                      <a:pt x="3068" y="145"/>
                      <a:pt x="3046" y="129"/>
                      <a:pt x="3004" y="129"/>
                    </a:cubicBezTo>
                    <a:cubicBezTo>
                      <a:pt x="2946" y="129"/>
                      <a:pt x="2912" y="159"/>
                      <a:pt x="2905" y="207"/>
                    </a:cubicBezTo>
                    <a:lnTo>
                      <a:pt x="2898" y="255"/>
                    </a:lnTo>
                    <a:cubicBezTo>
                      <a:pt x="2842" y="266"/>
                      <a:pt x="2785" y="279"/>
                      <a:pt x="2727" y="291"/>
                    </a:cubicBezTo>
                    <a:lnTo>
                      <a:pt x="2738" y="214"/>
                    </a:lnTo>
                    <a:cubicBezTo>
                      <a:pt x="2755" y="93"/>
                      <a:pt x="2857" y="1"/>
                      <a:pt x="3023" y="1"/>
                    </a:cubicBezTo>
                    <a:cubicBezTo>
                      <a:pt x="3165" y="1"/>
                      <a:pt x="3233" y="72"/>
                      <a:pt x="3233" y="176"/>
                    </a:cubicBezTo>
                    <a:cubicBezTo>
                      <a:pt x="3233" y="180"/>
                      <a:pt x="3233" y="184"/>
                      <a:pt x="3233" y="188"/>
                    </a:cubicBezTo>
                    <a:close/>
                    <a:moveTo>
                      <a:pt x="2615" y="317"/>
                    </a:moveTo>
                    <a:cubicBezTo>
                      <a:pt x="2559" y="329"/>
                      <a:pt x="2502" y="343"/>
                      <a:pt x="2444" y="356"/>
                    </a:cubicBezTo>
                    <a:lnTo>
                      <a:pt x="2463" y="222"/>
                    </a:lnTo>
                    <a:cubicBezTo>
                      <a:pt x="2470" y="172"/>
                      <a:pt x="2442" y="141"/>
                      <a:pt x="2379" y="141"/>
                    </a:cubicBezTo>
                    <a:cubicBezTo>
                      <a:pt x="2317" y="141"/>
                      <a:pt x="2281" y="172"/>
                      <a:pt x="2274" y="222"/>
                    </a:cubicBezTo>
                    <a:lnTo>
                      <a:pt x="2248" y="402"/>
                    </a:lnTo>
                    <a:lnTo>
                      <a:pt x="2248" y="403"/>
                    </a:lnTo>
                    <a:cubicBezTo>
                      <a:pt x="2193" y="416"/>
                      <a:pt x="2137" y="430"/>
                      <a:pt x="2080" y="444"/>
                    </a:cubicBezTo>
                    <a:cubicBezTo>
                      <a:pt x="2080" y="430"/>
                      <a:pt x="2081" y="416"/>
                      <a:pt x="2083" y="402"/>
                    </a:cubicBezTo>
                    <a:lnTo>
                      <a:pt x="2108" y="223"/>
                    </a:lnTo>
                    <a:cubicBezTo>
                      <a:pt x="2125" y="97"/>
                      <a:pt x="2229" y="0"/>
                      <a:pt x="2400" y="0"/>
                    </a:cubicBezTo>
                    <a:cubicBezTo>
                      <a:pt x="2570" y="0"/>
                      <a:pt x="2645" y="97"/>
                      <a:pt x="2629" y="223"/>
                    </a:cubicBezTo>
                    <a:lnTo>
                      <a:pt x="2615" y="317"/>
                    </a:lnTo>
                    <a:close/>
                    <a:moveTo>
                      <a:pt x="1976" y="470"/>
                    </a:moveTo>
                    <a:cubicBezTo>
                      <a:pt x="1831" y="507"/>
                      <a:pt x="1687" y="544"/>
                      <a:pt x="1543" y="582"/>
                    </a:cubicBezTo>
                    <a:cubicBezTo>
                      <a:pt x="1486" y="542"/>
                      <a:pt x="1463" y="477"/>
                      <a:pt x="1474" y="402"/>
                    </a:cubicBezTo>
                    <a:lnTo>
                      <a:pt x="1499" y="223"/>
                    </a:lnTo>
                    <a:cubicBezTo>
                      <a:pt x="1517" y="97"/>
                      <a:pt x="1620" y="0"/>
                      <a:pt x="1790" y="0"/>
                    </a:cubicBezTo>
                    <a:cubicBezTo>
                      <a:pt x="1935" y="0"/>
                      <a:pt x="2006" y="75"/>
                      <a:pt x="2006" y="160"/>
                    </a:cubicBezTo>
                    <a:cubicBezTo>
                      <a:pt x="2006" y="224"/>
                      <a:pt x="1976" y="272"/>
                      <a:pt x="1877" y="309"/>
                    </a:cubicBezTo>
                    <a:cubicBezTo>
                      <a:pt x="1944" y="337"/>
                      <a:pt x="1981" y="375"/>
                      <a:pt x="1981" y="432"/>
                    </a:cubicBezTo>
                    <a:cubicBezTo>
                      <a:pt x="1981" y="445"/>
                      <a:pt x="1979" y="458"/>
                      <a:pt x="1976" y="470"/>
                    </a:cubicBezTo>
                    <a:close/>
                    <a:moveTo>
                      <a:pt x="0" y="625"/>
                    </a:moveTo>
                    <a:lnTo>
                      <a:pt x="34" y="482"/>
                    </a:lnTo>
                    <a:cubicBezTo>
                      <a:pt x="86" y="477"/>
                      <a:pt x="118" y="447"/>
                      <a:pt x="124" y="402"/>
                    </a:cubicBezTo>
                    <a:lnTo>
                      <a:pt x="149" y="222"/>
                    </a:lnTo>
                    <a:cubicBezTo>
                      <a:pt x="154" y="188"/>
                      <a:pt x="142" y="163"/>
                      <a:pt x="114" y="150"/>
                    </a:cubicBezTo>
                    <a:lnTo>
                      <a:pt x="149" y="5"/>
                    </a:lnTo>
                    <a:cubicBezTo>
                      <a:pt x="275" y="26"/>
                      <a:pt x="329" y="114"/>
                      <a:pt x="315" y="223"/>
                    </a:cubicBezTo>
                    <a:lnTo>
                      <a:pt x="290" y="402"/>
                    </a:lnTo>
                    <a:cubicBezTo>
                      <a:pt x="272" y="527"/>
                      <a:pt x="169" y="624"/>
                      <a:pt x="0" y="625"/>
                    </a:cubicBezTo>
                    <a:close/>
                    <a:moveTo>
                      <a:pt x="853" y="256"/>
                    </a:moveTo>
                    <a:cubicBezTo>
                      <a:pt x="853" y="217"/>
                      <a:pt x="819" y="183"/>
                      <a:pt x="774" y="183"/>
                    </a:cubicBezTo>
                    <a:lnTo>
                      <a:pt x="476" y="183"/>
                    </a:lnTo>
                    <a:cubicBezTo>
                      <a:pt x="430" y="183"/>
                      <a:pt x="395" y="217"/>
                      <a:pt x="395" y="256"/>
                    </a:cubicBezTo>
                    <a:cubicBezTo>
                      <a:pt x="395" y="298"/>
                      <a:pt x="430" y="330"/>
                      <a:pt x="476" y="330"/>
                    </a:cubicBezTo>
                    <a:lnTo>
                      <a:pt x="774" y="330"/>
                    </a:lnTo>
                    <a:cubicBezTo>
                      <a:pt x="819" y="330"/>
                      <a:pt x="853" y="298"/>
                      <a:pt x="853" y="256"/>
                    </a:cubicBezTo>
                    <a:close/>
                    <a:moveTo>
                      <a:pt x="925" y="395"/>
                    </a:moveTo>
                    <a:cubicBezTo>
                      <a:pt x="907" y="524"/>
                      <a:pt x="971" y="625"/>
                      <a:pt x="1140" y="625"/>
                    </a:cubicBezTo>
                    <a:cubicBezTo>
                      <a:pt x="1216" y="625"/>
                      <a:pt x="1362" y="605"/>
                      <a:pt x="1362" y="512"/>
                    </a:cubicBezTo>
                    <a:cubicBezTo>
                      <a:pt x="1362" y="487"/>
                      <a:pt x="1348" y="459"/>
                      <a:pt x="1294" y="459"/>
                    </a:cubicBezTo>
                    <a:cubicBezTo>
                      <a:pt x="1277" y="459"/>
                      <a:pt x="1268" y="461"/>
                      <a:pt x="1255" y="466"/>
                    </a:cubicBezTo>
                    <a:cubicBezTo>
                      <a:pt x="1230" y="476"/>
                      <a:pt x="1207" y="487"/>
                      <a:pt x="1170" y="487"/>
                    </a:cubicBezTo>
                    <a:cubicBezTo>
                      <a:pt x="1104" y="487"/>
                      <a:pt x="1083" y="452"/>
                      <a:pt x="1091" y="395"/>
                    </a:cubicBezTo>
                    <a:lnTo>
                      <a:pt x="1114" y="233"/>
                    </a:lnTo>
                    <a:cubicBezTo>
                      <a:pt x="1122" y="176"/>
                      <a:pt x="1153" y="141"/>
                      <a:pt x="1219" y="141"/>
                    </a:cubicBezTo>
                    <a:cubicBezTo>
                      <a:pt x="1256" y="141"/>
                      <a:pt x="1273" y="152"/>
                      <a:pt x="1297" y="162"/>
                    </a:cubicBezTo>
                    <a:cubicBezTo>
                      <a:pt x="1313" y="168"/>
                      <a:pt x="1324" y="169"/>
                      <a:pt x="1336" y="169"/>
                    </a:cubicBezTo>
                    <a:cubicBezTo>
                      <a:pt x="1405" y="169"/>
                      <a:pt x="1420" y="128"/>
                      <a:pt x="1420" y="98"/>
                    </a:cubicBezTo>
                    <a:cubicBezTo>
                      <a:pt x="1420" y="19"/>
                      <a:pt x="1296" y="3"/>
                      <a:pt x="1229" y="3"/>
                    </a:cubicBezTo>
                    <a:cubicBezTo>
                      <a:pt x="1057" y="3"/>
                      <a:pt x="966" y="104"/>
                      <a:pt x="948" y="233"/>
                    </a:cubicBezTo>
                    <a:lnTo>
                      <a:pt x="925" y="395"/>
                    </a:lnTo>
                    <a:close/>
                    <a:moveTo>
                      <a:pt x="1721" y="491"/>
                    </a:moveTo>
                    <a:cubicBezTo>
                      <a:pt x="1651" y="491"/>
                      <a:pt x="1632" y="452"/>
                      <a:pt x="1639" y="402"/>
                    </a:cubicBezTo>
                    <a:lnTo>
                      <a:pt x="1644" y="366"/>
                    </a:lnTo>
                    <a:lnTo>
                      <a:pt x="1742" y="366"/>
                    </a:lnTo>
                    <a:cubicBezTo>
                      <a:pt x="1805" y="366"/>
                      <a:pt x="1818" y="393"/>
                      <a:pt x="1818" y="418"/>
                    </a:cubicBezTo>
                    <a:cubicBezTo>
                      <a:pt x="1818" y="470"/>
                      <a:pt x="1775" y="491"/>
                      <a:pt x="1721" y="491"/>
                    </a:cubicBezTo>
                    <a:close/>
                    <a:moveTo>
                      <a:pt x="1664" y="222"/>
                    </a:moveTo>
                    <a:cubicBezTo>
                      <a:pt x="1671" y="172"/>
                      <a:pt x="1704" y="135"/>
                      <a:pt x="1769" y="135"/>
                    </a:cubicBezTo>
                    <a:cubicBezTo>
                      <a:pt x="1811" y="135"/>
                      <a:pt x="1838" y="152"/>
                      <a:pt x="1838" y="189"/>
                    </a:cubicBezTo>
                    <a:cubicBezTo>
                      <a:pt x="1838" y="225"/>
                      <a:pt x="1819" y="254"/>
                      <a:pt x="1759" y="254"/>
                    </a:cubicBezTo>
                    <a:lnTo>
                      <a:pt x="1659" y="254"/>
                    </a:lnTo>
                    <a:lnTo>
                      <a:pt x="1664"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800">
                  <a:solidFill>
                    <a:prstClr val="black"/>
                  </a:solidFill>
                </a:endParaRPr>
              </a:p>
            </p:txBody>
          </p:sp>
        </p:grpSp>
      </p:grpSp>
      <p:sp>
        <p:nvSpPr>
          <p:cNvPr id="28" name="Parallelogram 27"/>
          <p:cNvSpPr/>
          <p:nvPr userDrawn="1"/>
        </p:nvSpPr>
        <p:spPr>
          <a:xfrm>
            <a:off x="11272268" y="5135745"/>
            <a:ext cx="2075071" cy="1337900"/>
          </a:xfrm>
          <a:prstGeom prst="parallelogram">
            <a:avLst>
              <a:gd name="adj" fmla="val 23861"/>
            </a:avLst>
          </a:prstGeom>
          <a:solidFill>
            <a:srgbClr val="D9DBD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2" name="Parallelogram 11"/>
          <p:cNvSpPr/>
          <p:nvPr userDrawn="1"/>
        </p:nvSpPr>
        <p:spPr>
          <a:xfrm>
            <a:off x="1417770" y="-3145300"/>
            <a:ext cx="1314023" cy="5438671"/>
          </a:xfrm>
          <a:prstGeom prst="parallelogram">
            <a:avLst>
              <a:gd name="adj" fmla="val 93522"/>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3" name="Parallelogram 12"/>
          <p:cNvSpPr/>
          <p:nvPr userDrawn="1"/>
        </p:nvSpPr>
        <p:spPr>
          <a:xfrm>
            <a:off x="454997" y="-462786"/>
            <a:ext cx="1419309" cy="2146925"/>
          </a:xfrm>
          <a:prstGeom prst="parallelogram">
            <a:avLst>
              <a:gd name="adj" fmla="val 34882"/>
            </a:avLst>
          </a:prstGeom>
          <a:solidFill>
            <a:srgbClr val="D9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3" name="Parallelogram 22"/>
          <p:cNvSpPr/>
          <p:nvPr userDrawn="1"/>
        </p:nvSpPr>
        <p:spPr>
          <a:xfrm>
            <a:off x="10839185" y="4648200"/>
            <a:ext cx="712002" cy="2304305"/>
          </a:xfrm>
          <a:prstGeom prst="parallelogram">
            <a:avLst>
              <a:gd name="adj" fmla="val 77028"/>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9" name="Rectangle 18"/>
          <p:cNvSpPr/>
          <p:nvPr userDrawn="1"/>
        </p:nvSpPr>
        <p:spPr>
          <a:xfrm>
            <a:off x="0" y="0"/>
            <a:ext cx="1219358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0" name="Title 1"/>
          <p:cNvSpPr>
            <a:spLocks noGrp="1"/>
          </p:cNvSpPr>
          <p:nvPr>
            <p:ph type="ctrTitle" hasCustomPrompt="1"/>
          </p:nvPr>
        </p:nvSpPr>
        <p:spPr>
          <a:xfrm>
            <a:off x="1293524" y="4128220"/>
            <a:ext cx="9615262" cy="1739181"/>
          </a:xfrm>
        </p:spPr>
        <p:txBody>
          <a:bodyPr>
            <a:normAutofit/>
            <a:scene3d>
              <a:camera prst="orthographicFront"/>
              <a:lightRig rig="soft" dir="tl">
                <a:rot lat="0" lon="0" rev="0"/>
              </a:lightRig>
            </a:scene3d>
            <a:sp3d extrusionH="38100" prstMaterial="metal">
              <a:bevelT w="38100" h="19050"/>
              <a:contourClr>
                <a:schemeClr val="accent2">
                  <a:tint val="20000"/>
                </a:schemeClr>
              </a:contourClr>
            </a:sp3d>
          </a:bodyPr>
          <a:lstStyle>
            <a:lvl1pPr>
              <a:defRPr kumimoji="0" lang="en-US" sz="4800" b="0" kern="1200" cap="none" spc="50" dirty="0">
                <a:ln w="11430">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p>
        </p:txBody>
      </p:sp>
      <p:sp>
        <p:nvSpPr>
          <p:cNvPr id="21" name="Subtitle 2"/>
          <p:cNvSpPr>
            <a:spLocks noGrp="1"/>
          </p:cNvSpPr>
          <p:nvPr>
            <p:ph type="subTitle" idx="1"/>
          </p:nvPr>
        </p:nvSpPr>
        <p:spPr>
          <a:xfrm>
            <a:off x="1293524" y="5933535"/>
            <a:ext cx="9615262" cy="540110"/>
          </a:xfrm>
        </p:spPr>
        <p:txBody>
          <a:bodyPr>
            <a:noAutofit/>
          </a:bodyPr>
          <a:lstStyle>
            <a:lvl1pPr marL="0" indent="0" algn="ctr" defTabSz="914400" rtl="0" eaLnBrk="1" latinLnBrk="0" hangingPunct="1">
              <a:spcBef>
                <a:spcPct val="0"/>
              </a:spcBef>
              <a:buNone/>
              <a:defRPr kumimoji="0" lang="en-US" sz="3200" b="0" kern="1200" cap="none" spc="50" dirty="0">
                <a:ln w="11430">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5" name="Group 14"/>
          <p:cNvGrpSpPr/>
          <p:nvPr userDrawn="1"/>
        </p:nvGrpSpPr>
        <p:grpSpPr>
          <a:xfrm>
            <a:off x="3186364" y="926199"/>
            <a:ext cx="5819273" cy="1179091"/>
            <a:chOff x="6931819" y="-1054294"/>
            <a:chExt cx="3884612" cy="787400"/>
          </a:xfrm>
        </p:grpSpPr>
        <p:sp>
          <p:nvSpPr>
            <p:cNvPr id="16" name="Freeform 5"/>
            <p:cNvSpPr>
              <a:spLocks noEditPoints="1"/>
            </p:cNvSpPr>
            <p:nvPr userDrawn="1"/>
          </p:nvSpPr>
          <p:spPr bwMode="auto">
            <a:xfrm>
              <a:off x="6931819" y="-1054294"/>
              <a:ext cx="3884612" cy="787400"/>
            </a:xfrm>
            <a:custGeom>
              <a:avLst/>
              <a:gdLst>
                <a:gd name="T0" fmla="*/ 1104 w 10776"/>
                <a:gd name="T1" fmla="*/ 0 h 2155"/>
                <a:gd name="T2" fmla="*/ 0 w 10776"/>
                <a:gd name="T3" fmla="*/ 1678 h 2155"/>
                <a:gd name="T4" fmla="*/ 247 w 10776"/>
                <a:gd name="T5" fmla="*/ 1678 h 2155"/>
                <a:gd name="T6" fmla="*/ 1524 w 10776"/>
                <a:gd name="T7" fmla="*/ 1147 h 2155"/>
                <a:gd name="T8" fmla="*/ 10537 w 10776"/>
                <a:gd name="T9" fmla="*/ 1349 h 2155"/>
                <a:gd name="T10" fmla="*/ 9868 w 10776"/>
                <a:gd name="T11" fmla="*/ 621 h 2155"/>
                <a:gd name="T12" fmla="*/ 9556 w 10776"/>
                <a:gd name="T13" fmla="*/ 1349 h 2155"/>
                <a:gd name="T14" fmla="*/ 10250 w 10776"/>
                <a:gd name="T15" fmla="*/ 1530 h 2155"/>
                <a:gd name="T16" fmla="*/ 10776 w 10776"/>
                <a:gd name="T17" fmla="*/ 1349 h 2155"/>
                <a:gd name="T18" fmla="*/ 9866 w 10776"/>
                <a:gd name="T19" fmla="*/ 1796 h 2155"/>
                <a:gd name="T20" fmla="*/ 9322 w 10776"/>
                <a:gd name="T21" fmla="*/ 817 h 2155"/>
                <a:gd name="T22" fmla="*/ 10256 w 10776"/>
                <a:gd name="T23" fmla="*/ 354 h 2155"/>
                <a:gd name="T24" fmla="*/ 8383 w 10776"/>
                <a:gd name="T25" fmla="*/ 1520 h 2155"/>
                <a:gd name="T26" fmla="*/ 8057 w 10776"/>
                <a:gd name="T27" fmla="*/ 620 h 2155"/>
                <a:gd name="T28" fmla="*/ 7381 w 10776"/>
                <a:gd name="T29" fmla="*/ 797 h 2155"/>
                <a:gd name="T30" fmla="*/ 8383 w 10776"/>
                <a:gd name="T31" fmla="*/ 1520 h 2155"/>
                <a:gd name="T32" fmla="*/ 8006 w 10776"/>
                <a:gd name="T33" fmla="*/ 2155 h 2155"/>
                <a:gd name="T34" fmla="*/ 7820 w 10776"/>
                <a:gd name="T35" fmla="*/ 2006 h 2155"/>
                <a:gd name="T36" fmla="*/ 8272 w 10776"/>
                <a:gd name="T37" fmla="*/ 1861 h 2155"/>
                <a:gd name="T38" fmla="*/ 7361 w 10776"/>
                <a:gd name="T39" fmla="*/ 1708 h 2155"/>
                <a:gd name="T40" fmla="*/ 7320 w 10776"/>
                <a:gd name="T41" fmla="*/ 455 h 2155"/>
                <a:gd name="T42" fmla="*/ 8398 w 10776"/>
                <a:gd name="T43" fmla="*/ 437 h 2155"/>
                <a:gd name="T44" fmla="*/ 6916 w 10776"/>
                <a:gd name="T45" fmla="*/ 1678 h 2155"/>
                <a:gd name="T46" fmla="*/ 6683 w 10776"/>
                <a:gd name="T47" fmla="*/ 1678 h 2155"/>
                <a:gd name="T48" fmla="*/ 6828 w 10776"/>
                <a:gd name="T49" fmla="*/ 470 h 2155"/>
                <a:gd name="T50" fmla="*/ 4760 w 10776"/>
                <a:gd name="T51" fmla="*/ 621 h 2155"/>
                <a:gd name="T52" fmla="*/ 4484 w 10776"/>
                <a:gd name="T53" fmla="*/ 800 h 2155"/>
                <a:gd name="T54" fmla="*/ 5165 w 10776"/>
                <a:gd name="T55" fmla="*/ 928 h 2155"/>
                <a:gd name="T56" fmla="*/ 5135 w 10776"/>
                <a:gd name="T57" fmla="*/ 1796 h 2155"/>
                <a:gd name="T58" fmla="*/ 4255 w 10776"/>
                <a:gd name="T59" fmla="*/ 1649 h 2155"/>
                <a:gd name="T60" fmla="*/ 5356 w 10776"/>
                <a:gd name="T61" fmla="*/ 1384 h 2155"/>
                <a:gd name="T62" fmla="*/ 4774 w 10776"/>
                <a:gd name="T63" fmla="*/ 1199 h 2155"/>
                <a:gd name="T64" fmla="*/ 4249 w 10776"/>
                <a:gd name="T65" fmla="*/ 724 h 2155"/>
                <a:gd name="T66" fmla="*/ 5800 w 10776"/>
                <a:gd name="T67" fmla="*/ 117 h 2155"/>
                <a:gd name="T68" fmla="*/ 6034 w 10776"/>
                <a:gd name="T69" fmla="*/ 117 h 2155"/>
                <a:gd name="T70" fmla="*/ 6494 w 10776"/>
                <a:gd name="T71" fmla="*/ 482 h 2155"/>
                <a:gd name="T72" fmla="*/ 6034 w 10776"/>
                <a:gd name="T73" fmla="*/ 618 h 2155"/>
                <a:gd name="T74" fmla="*/ 5887 w 10776"/>
                <a:gd name="T75" fmla="*/ 1796 h 2155"/>
                <a:gd name="T76" fmla="*/ 4760 w 10776"/>
                <a:gd name="T77" fmla="*/ 621 h 2155"/>
                <a:gd name="T78" fmla="*/ 3739 w 10776"/>
                <a:gd name="T79" fmla="*/ 652 h 2155"/>
                <a:gd name="T80" fmla="*/ 2863 w 10776"/>
                <a:gd name="T81" fmla="*/ 790 h 2155"/>
                <a:gd name="T82" fmla="*/ 4103 w 10776"/>
                <a:gd name="T83" fmla="*/ 1100 h 2155"/>
                <a:gd name="T84" fmla="*/ 3175 w 10776"/>
                <a:gd name="T85" fmla="*/ 1530 h 2155"/>
                <a:gd name="T86" fmla="*/ 3437 w 10776"/>
                <a:gd name="T87" fmla="*/ 1678 h 2155"/>
                <a:gd name="T88" fmla="*/ 2833 w 10776"/>
                <a:gd name="T89" fmla="*/ 1716 h 2155"/>
                <a:gd name="T90" fmla="*/ 2831 w 10776"/>
                <a:gd name="T91" fmla="*/ 439 h 2155"/>
                <a:gd name="T92" fmla="*/ 3934 w 10776"/>
                <a:gd name="T93" fmla="*/ 434 h 2155"/>
                <a:gd name="T94" fmla="*/ 2556 w 10776"/>
                <a:gd name="T95" fmla="*/ 504 h 2155"/>
                <a:gd name="T96" fmla="*/ 2097 w 10776"/>
                <a:gd name="T97" fmla="*/ 801 h 2155"/>
                <a:gd name="T98" fmla="*/ 1946 w 10776"/>
                <a:gd name="T99" fmla="*/ 1796 h 2155"/>
                <a:gd name="T100" fmla="*/ 2039 w 10776"/>
                <a:gd name="T101" fmla="*/ 442 h 2155"/>
                <a:gd name="T102" fmla="*/ 2556 w 10776"/>
                <a:gd name="T103" fmla="*/ 472 h 2155"/>
                <a:gd name="T104" fmla="*/ 9003 w 10776"/>
                <a:gd name="T105" fmla="*/ 1796 h 2155"/>
                <a:gd name="T106" fmla="*/ 8858 w 10776"/>
                <a:gd name="T107" fmla="*/ 587 h 2155"/>
                <a:gd name="T108" fmla="*/ 9091 w 10776"/>
                <a:gd name="T109" fmla="*/ 587 h 2155"/>
                <a:gd name="T110" fmla="*/ 1385 w 10776"/>
                <a:gd name="T111" fmla="*/ 297 h 2155"/>
                <a:gd name="T112" fmla="*/ 1385 w 10776"/>
                <a:gd name="T113" fmla="*/ 933 h 2155"/>
                <a:gd name="T114" fmla="*/ 247 w 10776"/>
                <a:gd name="T115" fmla="*/ 264 h 2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76" h="2155">
                  <a:moveTo>
                    <a:pt x="1727" y="485"/>
                  </a:moveTo>
                  <a:cubicBezTo>
                    <a:pt x="1727" y="303"/>
                    <a:pt x="1660" y="167"/>
                    <a:pt x="1524" y="84"/>
                  </a:cubicBezTo>
                  <a:cubicBezTo>
                    <a:pt x="1426" y="25"/>
                    <a:pt x="1258" y="0"/>
                    <a:pt x="1104" y="0"/>
                  </a:cubicBezTo>
                  <a:lnTo>
                    <a:pt x="86" y="0"/>
                  </a:lnTo>
                  <a:cubicBezTo>
                    <a:pt x="29" y="0"/>
                    <a:pt x="0" y="39"/>
                    <a:pt x="0" y="117"/>
                  </a:cubicBezTo>
                  <a:lnTo>
                    <a:pt x="0" y="1678"/>
                  </a:lnTo>
                  <a:cubicBezTo>
                    <a:pt x="0" y="1757"/>
                    <a:pt x="29" y="1796"/>
                    <a:pt x="86" y="1796"/>
                  </a:cubicBezTo>
                  <a:lnTo>
                    <a:pt x="160" y="1796"/>
                  </a:lnTo>
                  <a:cubicBezTo>
                    <a:pt x="218" y="1796"/>
                    <a:pt x="247" y="1757"/>
                    <a:pt x="247" y="1678"/>
                  </a:cubicBezTo>
                  <a:lnTo>
                    <a:pt x="247" y="1231"/>
                  </a:lnTo>
                  <a:lnTo>
                    <a:pt x="1104" y="1231"/>
                  </a:lnTo>
                  <a:cubicBezTo>
                    <a:pt x="1258" y="1231"/>
                    <a:pt x="1426" y="1207"/>
                    <a:pt x="1524" y="1147"/>
                  </a:cubicBezTo>
                  <a:cubicBezTo>
                    <a:pt x="1660" y="1065"/>
                    <a:pt x="1727" y="961"/>
                    <a:pt x="1727" y="779"/>
                  </a:cubicBezTo>
                  <a:lnTo>
                    <a:pt x="1727" y="485"/>
                  </a:lnTo>
                  <a:close/>
                  <a:moveTo>
                    <a:pt x="10537" y="1349"/>
                  </a:moveTo>
                  <a:lnTo>
                    <a:pt x="10537" y="793"/>
                  </a:lnTo>
                  <a:cubicBezTo>
                    <a:pt x="10537" y="678"/>
                    <a:pt x="10441" y="621"/>
                    <a:pt x="10249" y="621"/>
                  </a:cubicBezTo>
                  <a:lnTo>
                    <a:pt x="9868" y="621"/>
                  </a:lnTo>
                  <a:cubicBezTo>
                    <a:pt x="9799" y="621"/>
                    <a:pt x="9736" y="632"/>
                    <a:pt x="9681" y="655"/>
                  </a:cubicBezTo>
                  <a:cubicBezTo>
                    <a:pt x="9598" y="690"/>
                    <a:pt x="9556" y="744"/>
                    <a:pt x="9556" y="817"/>
                  </a:cubicBezTo>
                  <a:lnTo>
                    <a:pt x="9556" y="1349"/>
                  </a:lnTo>
                  <a:cubicBezTo>
                    <a:pt x="9556" y="1419"/>
                    <a:pt x="9598" y="1470"/>
                    <a:pt x="9683" y="1500"/>
                  </a:cubicBezTo>
                  <a:cubicBezTo>
                    <a:pt x="9738" y="1520"/>
                    <a:pt x="9800" y="1530"/>
                    <a:pt x="9869" y="1530"/>
                  </a:cubicBezTo>
                  <a:lnTo>
                    <a:pt x="10250" y="1530"/>
                  </a:lnTo>
                  <a:cubicBezTo>
                    <a:pt x="10311" y="1530"/>
                    <a:pt x="10368" y="1519"/>
                    <a:pt x="10423" y="1496"/>
                  </a:cubicBezTo>
                  <a:cubicBezTo>
                    <a:pt x="10499" y="1463"/>
                    <a:pt x="10537" y="1415"/>
                    <a:pt x="10537" y="1349"/>
                  </a:cubicBezTo>
                  <a:close/>
                  <a:moveTo>
                    <a:pt x="10776" y="1349"/>
                  </a:moveTo>
                  <a:cubicBezTo>
                    <a:pt x="10776" y="1515"/>
                    <a:pt x="10713" y="1638"/>
                    <a:pt x="10589" y="1716"/>
                  </a:cubicBezTo>
                  <a:cubicBezTo>
                    <a:pt x="10503" y="1769"/>
                    <a:pt x="10392" y="1796"/>
                    <a:pt x="10256" y="1796"/>
                  </a:cubicBezTo>
                  <a:lnTo>
                    <a:pt x="9866" y="1796"/>
                  </a:lnTo>
                  <a:cubicBezTo>
                    <a:pt x="9614" y="1796"/>
                    <a:pt x="9448" y="1712"/>
                    <a:pt x="9366" y="1543"/>
                  </a:cubicBezTo>
                  <a:cubicBezTo>
                    <a:pt x="9337" y="1482"/>
                    <a:pt x="9322" y="1418"/>
                    <a:pt x="9322" y="1349"/>
                  </a:cubicBezTo>
                  <a:lnTo>
                    <a:pt x="9322" y="817"/>
                  </a:lnTo>
                  <a:cubicBezTo>
                    <a:pt x="9322" y="700"/>
                    <a:pt x="9362" y="598"/>
                    <a:pt x="9443" y="512"/>
                  </a:cubicBezTo>
                  <a:cubicBezTo>
                    <a:pt x="9542" y="406"/>
                    <a:pt x="9683" y="354"/>
                    <a:pt x="9865" y="354"/>
                  </a:cubicBezTo>
                  <a:lnTo>
                    <a:pt x="10256" y="354"/>
                  </a:lnTo>
                  <a:cubicBezTo>
                    <a:pt x="10603" y="354"/>
                    <a:pt x="10776" y="507"/>
                    <a:pt x="10776" y="814"/>
                  </a:cubicBezTo>
                  <a:lnTo>
                    <a:pt x="10776" y="1349"/>
                  </a:lnTo>
                  <a:close/>
                  <a:moveTo>
                    <a:pt x="8383" y="1520"/>
                  </a:moveTo>
                  <a:lnTo>
                    <a:pt x="8383" y="820"/>
                  </a:lnTo>
                  <a:cubicBezTo>
                    <a:pt x="8383" y="747"/>
                    <a:pt x="8339" y="693"/>
                    <a:pt x="8251" y="657"/>
                  </a:cubicBezTo>
                  <a:cubicBezTo>
                    <a:pt x="8190" y="632"/>
                    <a:pt x="8125" y="620"/>
                    <a:pt x="8057" y="620"/>
                  </a:cubicBezTo>
                  <a:lnTo>
                    <a:pt x="7686" y="620"/>
                  </a:lnTo>
                  <a:cubicBezTo>
                    <a:pt x="7600" y="620"/>
                    <a:pt x="7537" y="626"/>
                    <a:pt x="7498" y="638"/>
                  </a:cubicBezTo>
                  <a:cubicBezTo>
                    <a:pt x="7420" y="663"/>
                    <a:pt x="7381" y="716"/>
                    <a:pt x="7381" y="797"/>
                  </a:cubicBezTo>
                  <a:lnTo>
                    <a:pt x="7381" y="1335"/>
                  </a:lnTo>
                  <a:cubicBezTo>
                    <a:pt x="7381" y="1458"/>
                    <a:pt x="7497" y="1520"/>
                    <a:pt x="7730" y="1520"/>
                  </a:cubicBezTo>
                  <a:lnTo>
                    <a:pt x="8383" y="1520"/>
                  </a:lnTo>
                  <a:close/>
                  <a:moveTo>
                    <a:pt x="8620" y="1749"/>
                  </a:moveTo>
                  <a:cubicBezTo>
                    <a:pt x="8620" y="1915"/>
                    <a:pt x="8544" y="2004"/>
                    <a:pt x="8389" y="2081"/>
                  </a:cubicBezTo>
                  <a:cubicBezTo>
                    <a:pt x="8281" y="2135"/>
                    <a:pt x="8152" y="2155"/>
                    <a:pt x="8006" y="2155"/>
                  </a:cubicBezTo>
                  <a:lnTo>
                    <a:pt x="7907" y="2155"/>
                  </a:lnTo>
                  <a:cubicBezTo>
                    <a:pt x="7849" y="2155"/>
                    <a:pt x="7820" y="2116"/>
                    <a:pt x="7820" y="2038"/>
                  </a:cubicBezTo>
                  <a:lnTo>
                    <a:pt x="7820" y="2006"/>
                  </a:lnTo>
                  <a:cubicBezTo>
                    <a:pt x="7820" y="1928"/>
                    <a:pt x="7849" y="1889"/>
                    <a:pt x="7907" y="1889"/>
                  </a:cubicBezTo>
                  <a:lnTo>
                    <a:pt x="8078" y="1889"/>
                  </a:lnTo>
                  <a:cubicBezTo>
                    <a:pt x="8119" y="1889"/>
                    <a:pt x="8217" y="1881"/>
                    <a:pt x="8272" y="1861"/>
                  </a:cubicBezTo>
                  <a:cubicBezTo>
                    <a:pt x="8328" y="1840"/>
                    <a:pt x="8379" y="1816"/>
                    <a:pt x="8379" y="1785"/>
                  </a:cubicBezTo>
                  <a:lnTo>
                    <a:pt x="7735" y="1785"/>
                  </a:lnTo>
                  <a:cubicBezTo>
                    <a:pt x="7585" y="1785"/>
                    <a:pt x="7460" y="1759"/>
                    <a:pt x="7361" y="1708"/>
                  </a:cubicBezTo>
                  <a:cubicBezTo>
                    <a:pt x="7218" y="1633"/>
                    <a:pt x="7147" y="1510"/>
                    <a:pt x="7147" y="1339"/>
                  </a:cubicBezTo>
                  <a:lnTo>
                    <a:pt x="7147" y="804"/>
                  </a:lnTo>
                  <a:cubicBezTo>
                    <a:pt x="7147" y="652"/>
                    <a:pt x="7205" y="536"/>
                    <a:pt x="7320" y="455"/>
                  </a:cubicBezTo>
                  <a:cubicBezTo>
                    <a:pt x="7417" y="387"/>
                    <a:pt x="7534" y="354"/>
                    <a:pt x="7673" y="354"/>
                  </a:cubicBezTo>
                  <a:lnTo>
                    <a:pt x="8018" y="354"/>
                  </a:lnTo>
                  <a:cubicBezTo>
                    <a:pt x="8166" y="354"/>
                    <a:pt x="8293" y="381"/>
                    <a:pt x="8398" y="437"/>
                  </a:cubicBezTo>
                  <a:cubicBezTo>
                    <a:pt x="8546" y="515"/>
                    <a:pt x="8620" y="638"/>
                    <a:pt x="8620" y="807"/>
                  </a:cubicBezTo>
                  <a:lnTo>
                    <a:pt x="8620" y="1749"/>
                  </a:lnTo>
                  <a:close/>
                  <a:moveTo>
                    <a:pt x="6916" y="1678"/>
                  </a:moveTo>
                  <a:cubicBezTo>
                    <a:pt x="6916" y="1757"/>
                    <a:pt x="6887" y="1796"/>
                    <a:pt x="6828" y="1796"/>
                  </a:cubicBezTo>
                  <a:lnTo>
                    <a:pt x="6770" y="1796"/>
                  </a:lnTo>
                  <a:cubicBezTo>
                    <a:pt x="6712" y="1796"/>
                    <a:pt x="6683" y="1757"/>
                    <a:pt x="6683" y="1678"/>
                  </a:cubicBezTo>
                  <a:lnTo>
                    <a:pt x="6683" y="587"/>
                  </a:lnTo>
                  <a:cubicBezTo>
                    <a:pt x="6683" y="509"/>
                    <a:pt x="6712" y="470"/>
                    <a:pt x="6770" y="470"/>
                  </a:cubicBezTo>
                  <a:lnTo>
                    <a:pt x="6828" y="470"/>
                  </a:lnTo>
                  <a:cubicBezTo>
                    <a:pt x="6887" y="470"/>
                    <a:pt x="6916" y="509"/>
                    <a:pt x="6916" y="587"/>
                  </a:cubicBezTo>
                  <a:lnTo>
                    <a:pt x="6916" y="1678"/>
                  </a:lnTo>
                  <a:close/>
                  <a:moveTo>
                    <a:pt x="4760" y="621"/>
                  </a:moveTo>
                  <a:cubicBezTo>
                    <a:pt x="4671" y="621"/>
                    <a:pt x="4618" y="623"/>
                    <a:pt x="4601" y="625"/>
                  </a:cubicBezTo>
                  <a:cubicBezTo>
                    <a:pt x="4523" y="639"/>
                    <a:pt x="4484" y="672"/>
                    <a:pt x="4484" y="724"/>
                  </a:cubicBezTo>
                  <a:lnTo>
                    <a:pt x="4484" y="800"/>
                  </a:lnTo>
                  <a:cubicBezTo>
                    <a:pt x="4484" y="851"/>
                    <a:pt x="4510" y="886"/>
                    <a:pt x="4562" y="905"/>
                  </a:cubicBezTo>
                  <a:cubicBezTo>
                    <a:pt x="4603" y="921"/>
                    <a:pt x="4675" y="928"/>
                    <a:pt x="4777" y="928"/>
                  </a:cubicBezTo>
                  <a:lnTo>
                    <a:pt x="5165" y="928"/>
                  </a:lnTo>
                  <a:cubicBezTo>
                    <a:pt x="5455" y="928"/>
                    <a:pt x="5599" y="1059"/>
                    <a:pt x="5599" y="1319"/>
                  </a:cubicBezTo>
                  <a:lnTo>
                    <a:pt x="5599" y="1384"/>
                  </a:lnTo>
                  <a:cubicBezTo>
                    <a:pt x="5599" y="1659"/>
                    <a:pt x="5444" y="1796"/>
                    <a:pt x="5135" y="1796"/>
                  </a:cubicBezTo>
                  <a:lnTo>
                    <a:pt x="4341" y="1796"/>
                  </a:lnTo>
                  <a:cubicBezTo>
                    <a:pt x="4284" y="1796"/>
                    <a:pt x="4255" y="1757"/>
                    <a:pt x="4255" y="1678"/>
                  </a:cubicBezTo>
                  <a:lnTo>
                    <a:pt x="4255" y="1649"/>
                  </a:lnTo>
                  <a:cubicBezTo>
                    <a:pt x="4255" y="1570"/>
                    <a:pt x="4284" y="1530"/>
                    <a:pt x="4341" y="1530"/>
                  </a:cubicBezTo>
                  <a:lnTo>
                    <a:pt x="5137" y="1530"/>
                  </a:lnTo>
                  <a:cubicBezTo>
                    <a:pt x="5283" y="1530"/>
                    <a:pt x="5356" y="1481"/>
                    <a:pt x="5356" y="1384"/>
                  </a:cubicBezTo>
                  <a:lnTo>
                    <a:pt x="5356" y="1330"/>
                  </a:lnTo>
                  <a:cubicBezTo>
                    <a:pt x="5356" y="1243"/>
                    <a:pt x="5289" y="1199"/>
                    <a:pt x="5155" y="1199"/>
                  </a:cubicBezTo>
                  <a:lnTo>
                    <a:pt x="4774" y="1199"/>
                  </a:lnTo>
                  <a:cubicBezTo>
                    <a:pt x="4626" y="1199"/>
                    <a:pt x="4513" y="1179"/>
                    <a:pt x="4435" y="1140"/>
                  </a:cubicBezTo>
                  <a:cubicBezTo>
                    <a:pt x="4311" y="1078"/>
                    <a:pt x="4249" y="966"/>
                    <a:pt x="4249" y="803"/>
                  </a:cubicBezTo>
                  <a:lnTo>
                    <a:pt x="4249" y="724"/>
                  </a:lnTo>
                  <a:cubicBezTo>
                    <a:pt x="4249" y="477"/>
                    <a:pt x="4418" y="354"/>
                    <a:pt x="4755" y="354"/>
                  </a:cubicBezTo>
                  <a:lnTo>
                    <a:pt x="5800" y="354"/>
                  </a:lnTo>
                  <a:lnTo>
                    <a:pt x="5800" y="117"/>
                  </a:lnTo>
                  <a:cubicBezTo>
                    <a:pt x="5800" y="39"/>
                    <a:pt x="5829" y="0"/>
                    <a:pt x="5887" y="0"/>
                  </a:cubicBezTo>
                  <a:lnTo>
                    <a:pt x="5948" y="0"/>
                  </a:lnTo>
                  <a:cubicBezTo>
                    <a:pt x="6006" y="0"/>
                    <a:pt x="6034" y="39"/>
                    <a:pt x="6034" y="117"/>
                  </a:cubicBezTo>
                  <a:lnTo>
                    <a:pt x="6034" y="365"/>
                  </a:lnTo>
                  <a:lnTo>
                    <a:pt x="6406" y="365"/>
                  </a:lnTo>
                  <a:cubicBezTo>
                    <a:pt x="6465" y="365"/>
                    <a:pt x="6494" y="404"/>
                    <a:pt x="6494" y="482"/>
                  </a:cubicBezTo>
                  <a:lnTo>
                    <a:pt x="6494" y="513"/>
                  </a:lnTo>
                  <a:cubicBezTo>
                    <a:pt x="6494" y="592"/>
                    <a:pt x="6465" y="618"/>
                    <a:pt x="6406" y="618"/>
                  </a:cubicBezTo>
                  <a:lnTo>
                    <a:pt x="6034" y="618"/>
                  </a:lnTo>
                  <a:lnTo>
                    <a:pt x="6034" y="1678"/>
                  </a:lnTo>
                  <a:cubicBezTo>
                    <a:pt x="6034" y="1757"/>
                    <a:pt x="6006" y="1796"/>
                    <a:pt x="5948" y="1796"/>
                  </a:cubicBezTo>
                  <a:lnTo>
                    <a:pt x="5887" y="1796"/>
                  </a:lnTo>
                  <a:cubicBezTo>
                    <a:pt x="5829" y="1796"/>
                    <a:pt x="5800" y="1757"/>
                    <a:pt x="5800" y="1678"/>
                  </a:cubicBezTo>
                  <a:lnTo>
                    <a:pt x="5800" y="619"/>
                  </a:lnTo>
                  <a:lnTo>
                    <a:pt x="4760" y="621"/>
                  </a:lnTo>
                  <a:close/>
                  <a:moveTo>
                    <a:pt x="3874" y="956"/>
                  </a:moveTo>
                  <a:lnTo>
                    <a:pt x="3874" y="778"/>
                  </a:lnTo>
                  <a:cubicBezTo>
                    <a:pt x="3874" y="724"/>
                    <a:pt x="3829" y="682"/>
                    <a:pt x="3739" y="652"/>
                  </a:cubicBezTo>
                  <a:cubicBezTo>
                    <a:pt x="3676" y="631"/>
                    <a:pt x="3615" y="621"/>
                    <a:pt x="3557" y="621"/>
                  </a:cubicBezTo>
                  <a:lnTo>
                    <a:pt x="3217" y="621"/>
                  </a:lnTo>
                  <a:cubicBezTo>
                    <a:pt x="2981" y="621"/>
                    <a:pt x="2863" y="677"/>
                    <a:pt x="2863" y="790"/>
                  </a:cubicBezTo>
                  <a:lnTo>
                    <a:pt x="2863" y="956"/>
                  </a:lnTo>
                  <a:lnTo>
                    <a:pt x="3874" y="956"/>
                  </a:lnTo>
                  <a:close/>
                  <a:moveTo>
                    <a:pt x="4103" y="1100"/>
                  </a:moveTo>
                  <a:cubicBezTo>
                    <a:pt x="4103" y="1188"/>
                    <a:pt x="4080" y="1231"/>
                    <a:pt x="4037" y="1231"/>
                  </a:cubicBezTo>
                  <a:lnTo>
                    <a:pt x="2871" y="1231"/>
                  </a:lnTo>
                  <a:cubicBezTo>
                    <a:pt x="2871" y="1431"/>
                    <a:pt x="2972" y="1530"/>
                    <a:pt x="3175" y="1530"/>
                  </a:cubicBezTo>
                  <a:lnTo>
                    <a:pt x="3350" y="1530"/>
                  </a:lnTo>
                  <a:cubicBezTo>
                    <a:pt x="3408" y="1530"/>
                    <a:pt x="3437" y="1570"/>
                    <a:pt x="3437" y="1649"/>
                  </a:cubicBezTo>
                  <a:lnTo>
                    <a:pt x="3437" y="1678"/>
                  </a:lnTo>
                  <a:cubicBezTo>
                    <a:pt x="3437" y="1757"/>
                    <a:pt x="3408" y="1796"/>
                    <a:pt x="3350" y="1796"/>
                  </a:cubicBezTo>
                  <a:lnTo>
                    <a:pt x="3200" y="1796"/>
                  </a:lnTo>
                  <a:cubicBezTo>
                    <a:pt x="3050" y="1796"/>
                    <a:pt x="2928" y="1769"/>
                    <a:pt x="2833" y="1716"/>
                  </a:cubicBezTo>
                  <a:cubicBezTo>
                    <a:pt x="2697" y="1640"/>
                    <a:pt x="2629" y="1515"/>
                    <a:pt x="2629" y="1340"/>
                  </a:cubicBezTo>
                  <a:lnTo>
                    <a:pt x="2629" y="809"/>
                  </a:lnTo>
                  <a:cubicBezTo>
                    <a:pt x="2629" y="643"/>
                    <a:pt x="2696" y="520"/>
                    <a:pt x="2831" y="439"/>
                  </a:cubicBezTo>
                  <a:cubicBezTo>
                    <a:pt x="2928" y="381"/>
                    <a:pt x="3049" y="352"/>
                    <a:pt x="3191" y="352"/>
                  </a:cubicBezTo>
                  <a:lnTo>
                    <a:pt x="3629" y="352"/>
                  </a:lnTo>
                  <a:cubicBezTo>
                    <a:pt x="3748" y="352"/>
                    <a:pt x="3849" y="379"/>
                    <a:pt x="3934" y="434"/>
                  </a:cubicBezTo>
                  <a:cubicBezTo>
                    <a:pt x="4047" y="505"/>
                    <a:pt x="4103" y="611"/>
                    <a:pt x="4103" y="752"/>
                  </a:cubicBezTo>
                  <a:lnTo>
                    <a:pt x="4103" y="1100"/>
                  </a:lnTo>
                  <a:close/>
                  <a:moveTo>
                    <a:pt x="2556" y="504"/>
                  </a:moveTo>
                  <a:cubicBezTo>
                    <a:pt x="2556" y="582"/>
                    <a:pt x="2527" y="621"/>
                    <a:pt x="2468" y="621"/>
                  </a:cubicBezTo>
                  <a:lnTo>
                    <a:pt x="2360" y="621"/>
                  </a:lnTo>
                  <a:cubicBezTo>
                    <a:pt x="2185" y="621"/>
                    <a:pt x="2097" y="681"/>
                    <a:pt x="2097" y="801"/>
                  </a:cubicBezTo>
                  <a:lnTo>
                    <a:pt x="2097" y="1678"/>
                  </a:lnTo>
                  <a:cubicBezTo>
                    <a:pt x="2097" y="1757"/>
                    <a:pt x="2068" y="1796"/>
                    <a:pt x="2011" y="1796"/>
                  </a:cubicBezTo>
                  <a:lnTo>
                    <a:pt x="1946" y="1796"/>
                  </a:lnTo>
                  <a:cubicBezTo>
                    <a:pt x="1889" y="1796"/>
                    <a:pt x="1860" y="1756"/>
                    <a:pt x="1860" y="1676"/>
                  </a:cubicBezTo>
                  <a:lnTo>
                    <a:pt x="1863" y="801"/>
                  </a:lnTo>
                  <a:cubicBezTo>
                    <a:pt x="1864" y="639"/>
                    <a:pt x="1922" y="520"/>
                    <a:pt x="2039" y="442"/>
                  </a:cubicBezTo>
                  <a:cubicBezTo>
                    <a:pt x="2129" y="383"/>
                    <a:pt x="2240" y="354"/>
                    <a:pt x="2374" y="354"/>
                  </a:cubicBezTo>
                  <a:lnTo>
                    <a:pt x="2468" y="354"/>
                  </a:lnTo>
                  <a:cubicBezTo>
                    <a:pt x="2527" y="354"/>
                    <a:pt x="2556" y="393"/>
                    <a:pt x="2556" y="472"/>
                  </a:cubicBezTo>
                  <a:lnTo>
                    <a:pt x="2556" y="504"/>
                  </a:lnTo>
                  <a:close/>
                  <a:moveTo>
                    <a:pt x="9091" y="1678"/>
                  </a:moveTo>
                  <a:cubicBezTo>
                    <a:pt x="9091" y="1757"/>
                    <a:pt x="9062" y="1796"/>
                    <a:pt x="9003" y="1796"/>
                  </a:cubicBezTo>
                  <a:lnTo>
                    <a:pt x="8945" y="1796"/>
                  </a:lnTo>
                  <a:cubicBezTo>
                    <a:pt x="8887" y="1796"/>
                    <a:pt x="8858" y="1757"/>
                    <a:pt x="8858" y="1678"/>
                  </a:cubicBezTo>
                  <a:lnTo>
                    <a:pt x="8858" y="587"/>
                  </a:lnTo>
                  <a:cubicBezTo>
                    <a:pt x="8858" y="509"/>
                    <a:pt x="8887" y="470"/>
                    <a:pt x="8945" y="470"/>
                  </a:cubicBezTo>
                  <a:lnTo>
                    <a:pt x="9003" y="470"/>
                  </a:lnTo>
                  <a:cubicBezTo>
                    <a:pt x="9062" y="470"/>
                    <a:pt x="9091" y="509"/>
                    <a:pt x="9091" y="587"/>
                  </a:cubicBezTo>
                  <a:lnTo>
                    <a:pt x="9091" y="1678"/>
                  </a:lnTo>
                  <a:close/>
                  <a:moveTo>
                    <a:pt x="1119" y="264"/>
                  </a:moveTo>
                  <a:cubicBezTo>
                    <a:pt x="1219" y="264"/>
                    <a:pt x="1336" y="271"/>
                    <a:pt x="1385" y="297"/>
                  </a:cubicBezTo>
                  <a:cubicBezTo>
                    <a:pt x="1445" y="329"/>
                    <a:pt x="1477" y="400"/>
                    <a:pt x="1481" y="479"/>
                  </a:cubicBezTo>
                  <a:lnTo>
                    <a:pt x="1482" y="767"/>
                  </a:lnTo>
                  <a:cubicBezTo>
                    <a:pt x="1482" y="856"/>
                    <a:pt x="1449" y="899"/>
                    <a:pt x="1385" y="933"/>
                  </a:cubicBezTo>
                  <a:cubicBezTo>
                    <a:pt x="1336" y="959"/>
                    <a:pt x="1219" y="966"/>
                    <a:pt x="1119" y="966"/>
                  </a:cubicBezTo>
                  <a:lnTo>
                    <a:pt x="247" y="966"/>
                  </a:lnTo>
                  <a:lnTo>
                    <a:pt x="247" y="264"/>
                  </a:lnTo>
                  <a:cubicBezTo>
                    <a:pt x="538" y="264"/>
                    <a:pt x="828" y="264"/>
                    <a:pt x="1119" y="264"/>
                  </a:cubicBezTo>
                  <a:close/>
                </a:path>
              </a:pathLst>
            </a:custGeom>
            <a:solidFill>
              <a:schemeClr val="tx1"/>
            </a:solid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17" name="Freeform 6"/>
            <p:cNvSpPr>
              <a:spLocks/>
            </p:cNvSpPr>
            <p:nvPr userDrawn="1"/>
          </p:nvSpPr>
          <p:spPr bwMode="auto">
            <a:xfrm>
              <a:off x="9330531" y="-1035244"/>
              <a:ext cx="104775" cy="92075"/>
            </a:xfrm>
            <a:custGeom>
              <a:avLst/>
              <a:gdLst>
                <a:gd name="T0" fmla="*/ 126 w 289"/>
                <a:gd name="T1" fmla="*/ 0 h 252"/>
                <a:gd name="T2" fmla="*/ 163 w 289"/>
                <a:gd name="T3" fmla="*/ 0 h 252"/>
                <a:gd name="T4" fmla="*/ 289 w 289"/>
                <a:gd name="T5" fmla="*/ 126 h 252"/>
                <a:gd name="T6" fmla="*/ 289 w 289"/>
                <a:gd name="T7" fmla="*/ 126 h 252"/>
                <a:gd name="T8" fmla="*/ 163 w 289"/>
                <a:gd name="T9" fmla="*/ 252 h 252"/>
                <a:gd name="T10" fmla="*/ 126 w 289"/>
                <a:gd name="T11" fmla="*/ 252 h 252"/>
                <a:gd name="T12" fmla="*/ 0 w 289"/>
                <a:gd name="T13" fmla="*/ 126 h 252"/>
                <a:gd name="T14" fmla="*/ 0 w 289"/>
                <a:gd name="T15" fmla="*/ 126 h 252"/>
                <a:gd name="T16" fmla="*/ 126 w 28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252">
                  <a:moveTo>
                    <a:pt x="126" y="0"/>
                  </a:moveTo>
                  <a:lnTo>
                    <a:pt x="163" y="0"/>
                  </a:lnTo>
                  <a:cubicBezTo>
                    <a:pt x="233" y="0"/>
                    <a:pt x="289" y="56"/>
                    <a:pt x="289" y="126"/>
                  </a:cubicBezTo>
                  <a:lnTo>
                    <a:pt x="289" y="126"/>
                  </a:lnTo>
                  <a:cubicBezTo>
                    <a:pt x="289" y="195"/>
                    <a:pt x="233" y="252"/>
                    <a:pt x="163" y="252"/>
                  </a:cubicBezTo>
                  <a:lnTo>
                    <a:pt x="126" y="252"/>
                  </a:lnTo>
                  <a:cubicBezTo>
                    <a:pt x="56" y="252"/>
                    <a:pt x="0" y="195"/>
                    <a:pt x="0" y="126"/>
                  </a:cubicBezTo>
                  <a:lnTo>
                    <a:pt x="0" y="126"/>
                  </a:lnTo>
                  <a:cubicBezTo>
                    <a:pt x="0" y="56"/>
                    <a:pt x="56" y="0"/>
                    <a:pt x="126" y="0"/>
                  </a:cubicBezTo>
                  <a:close/>
                </a:path>
              </a:pathLst>
            </a:custGeom>
            <a:solidFill>
              <a:schemeClr val="tx1"/>
            </a:solidFill>
            <a:ln/>
            <a:effectLst/>
            <a:sp3d>
              <a:bevelT w="19050" h="6350" prst="angle"/>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18" name="Freeform 7"/>
            <p:cNvSpPr>
              <a:spLocks/>
            </p:cNvSpPr>
            <p:nvPr userDrawn="1"/>
          </p:nvSpPr>
          <p:spPr bwMode="auto">
            <a:xfrm>
              <a:off x="10114756" y="-1035244"/>
              <a:ext cx="104775" cy="92075"/>
            </a:xfrm>
            <a:custGeom>
              <a:avLst/>
              <a:gdLst>
                <a:gd name="T0" fmla="*/ 126 w 290"/>
                <a:gd name="T1" fmla="*/ 0 h 252"/>
                <a:gd name="T2" fmla="*/ 164 w 290"/>
                <a:gd name="T3" fmla="*/ 0 h 252"/>
                <a:gd name="T4" fmla="*/ 290 w 290"/>
                <a:gd name="T5" fmla="*/ 126 h 252"/>
                <a:gd name="T6" fmla="*/ 290 w 290"/>
                <a:gd name="T7" fmla="*/ 126 h 252"/>
                <a:gd name="T8" fmla="*/ 164 w 290"/>
                <a:gd name="T9" fmla="*/ 252 h 252"/>
                <a:gd name="T10" fmla="*/ 126 w 290"/>
                <a:gd name="T11" fmla="*/ 252 h 252"/>
                <a:gd name="T12" fmla="*/ 0 w 290"/>
                <a:gd name="T13" fmla="*/ 126 h 252"/>
                <a:gd name="T14" fmla="*/ 0 w 290"/>
                <a:gd name="T15" fmla="*/ 126 h 252"/>
                <a:gd name="T16" fmla="*/ 126 w 290"/>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252">
                  <a:moveTo>
                    <a:pt x="126" y="0"/>
                  </a:moveTo>
                  <a:lnTo>
                    <a:pt x="164" y="0"/>
                  </a:lnTo>
                  <a:cubicBezTo>
                    <a:pt x="234" y="0"/>
                    <a:pt x="290" y="56"/>
                    <a:pt x="290" y="126"/>
                  </a:cubicBezTo>
                  <a:lnTo>
                    <a:pt x="290" y="126"/>
                  </a:lnTo>
                  <a:cubicBezTo>
                    <a:pt x="290" y="195"/>
                    <a:pt x="234" y="252"/>
                    <a:pt x="164" y="252"/>
                  </a:cubicBezTo>
                  <a:lnTo>
                    <a:pt x="126" y="252"/>
                  </a:lnTo>
                  <a:cubicBezTo>
                    <a:pt x="57" y="252"/>
                    <a:pt x="0" y="195"/>
                    <a:pt x="0" y="126"/>
                  </a:cubicBezTo>
                  <a:lnTo>
                    <a:pt x="0" y="126"/>
                  </a:lnTo>
                  <a:cubicBezTo>
                    <a:pt x="0" y="56"/>
                    <a:pt x="57" y="0"/>
                    <a:pt x="126" y="0"/>
                  </a:cubicBezTo>
                  <a:close/>
                </a:path>
              </a:pathLst>
            </a:custGeom>
            <a:solidFill>
              <a:schemeClr val="tx1"/>
            </a:solidFill>
            <a:ln/>
            <a:effectLst/>
            <a:sp3d>
              <a:bevelT w="19050" h="6350" prst="angle"/>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grpSp>
    </p:spTree>
    <p:extLst>
      <p:ext uri="{BB962C8B-B14F-4D97-AF65-F5344CB8AC3E}">
        <p14:creationId xmlns:p14="http://schemas.microsoft.com/office/powerpoint/2010/main" val="1040557404"/>
      </p:ext>
    </p:extLst>
  </p:cSld>
  <p:clrMapOvr>
    <a:masterClrMapping/>
  </p:clrMapOvr>
  <p:transitio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0" name="Parallelogram 9"/>
          <p:cNvSpPr/>
          <p:nvPr userDrawn="1"/>
        </p:nvSpPr>
        <p:spPr>
          <a:xfrm>
            <a:off x="956106" y="-9698"/>
            <a:ext cx="1314023" cy="5438671"/>
          </a:xfrm>
          <a:prstGeom prst="parallelogram">
            <a:avLst>
              <a:gd name="adj" fmla="val 93522"/>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1" name="Parallelogram 10"/>
          <p:cNvSpPr/>
          <p:nvPr userDrawn="1"/>
        </p:nvSpPr>
        <p:spPr>
          <a:xfrm>
            <a:off x="654630" y="1"/>
            <a:ext cx="1419309" cy="2146925"/>
          </a:xfrm>
          <a:prstGeom prst="parallelogram">
            <a:avLst>
              <a:gd name="adj" fmla="val 34882"/>
            </a:avLst>
          </a:prstGeom>
          <a:solidFill>
            <a:srgbClr val="D9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5" name="Parallelogram 14"/>
          <p:cNvSpPr/>
          <p:nvPr userDrawn="1"/>
        </p:nvSpPr>
        <p:spPr>
          <a:xfrm>
            <a:off x="11025001" y="4648200"/>
            <a:ext cx="712002" cy="2304305"/>
          </a:xfrm>
          <a:prstGeom prst="parallelogram">
            <a:avLst>
              <a:gd name="adj" fmla="val 77028"/>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7" name="Parallelogram 16"/>
          <p:cNvSpPr/>
          <p:nvPr userDrawn="1"/>
        </p:nvSpPr>
        <p:spPr>
          <a:xfrm>
            <a:off x="6833156" y="3810001"/>
            <a:ext cx="4772527" cy="3077081"/>
          </a:xfrm>
          <a:prstGeom prst="parallelogram">
            <a:avLst>
              <a:gd name="adj" fmla="val 23861"/>
            </a:avLst>
          </a:prstGeom>
          <a:solidFill>
            <a:srgbClr val="D9DBD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9" name="Parallelogram 18"/>
          <p:cNvSpPr/>
          <p:nvPr userDrawn="1"/>
        </p:nvSpPr>
        <p:spPr>
          <a:xfrm>
            <a:off x="3420884" y="0"/>
            <a:ext cx="5348644" cy="1752600"/>
          </a:xfrm>
          <a:prstGeom prst="parallelogram">
            <a:avLst>
              <a:gd name="adj" fmla="val 21916"/>
            </a:avLst>
          </a:prstGeom>
          <a:solidFill>
            <a:srgbClr val="D9DBD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grpSp>
        <p:nvGrpSpPr>
          <p:cNvPr id="20" name="Group 19"/>
          <p:cNvGrpSpPr/>
          <p:nvPr userDrawn="1"/>
        </p:nvGrpSpPr>
        <p:grpSpPr>
          <a:xfrm>
            <a:off x="4289299" y="609600"/>
            <a:ext cx="3613403" cy="732142"/>
            <a:chOff x="6931819" y="-1054294"/>
            <a:chExt cx="3884612" cy="787400"/>
          </a:xfrm>
          <a:solidFill>
            <a:schemeClr val="tx1"/>
          </a:solidFill>
          <a:effectLst/>
        </p:grpSpPr>
        <p:sp>
          <p:nvSpPr>
            <p:cNvPr id="21" name="Freeform 5"/>
            <p:cNvSpPr>
              <a:spLocks noEditPoints="1"/>
            </p:cNvSpPr>
            <p:nvPr userDrawn="1"/>
          </p:nvSpPr>
          <p:spPr bwMode="auto">
            <a:xfrm>
              <a:off x="6931819" y="-1054294"/>
              <a:ext cx="3884612" cy="787400"/>
            </a:xfrm>
            <a:custGeom>
              <a:avLst/>
              <a:gdLst>
                <a:gd name="T0" fmla="*/ 1104 w 10776"/>
                <a:gd name="T1" fmla="*/ 0 h 2155"/>
                <a:gd name="T2" fmla="*/ 0 w 10776"/>
                <a:gd name="T3" fmla="*/ 1678 h 2155"/>
                <a:gd name="T4" fmla="*/ 247 w 10776"/>
                <a:gd name="T5" fmla="*/ 1678 h 2155"/>
                <a:gd name="T6" fmla="*/ 1524 w 10776"/>
                <a:gd name="T7" fmla="*/ 1147 h 2155"/>
                <a:gd name="T8" fmla="*/ 10537 w 10776"/>
                <a:gd name="T9" fmla="*/ 1349 h 2155"/>
                <a:gd name="T10" fmla="*/ 9868 w 10776"/>
                <a:gd name="T11" fmla="*/ 621 h 2155"/>
                <a:gd name="T12" fmla="*/ 9556 w 10776"/>
                <a:gd name="T13" fmla="*/ 1349 h 2155"/>
                <a:gd name="T14" fmla="*/ 10250 w 10776"/>
                <a:gd name="T15" fmla="*/ 1530 h 2155"/>
                <a:gd name="T16" fmla="*/ 10776 w 10776"/>
                <a:gd name="T17" fmla="*/ 1349 h 2155"/>
                <a:gd name="T18" fmla="*/ 9866 w 10776"/>
                <a:gd name="T19" fmla="*/ 1796 h 2155"/>
                <a:gd name="T20" fmla="*/ 9322 w 10776"/>
                <a:gd name="T21" fmla="*/ 817 h 2155"/>
                <a:gd name="T22" fmla="*/ 10256 w 10776"/>
                <a:gd name="T23" fmla="*/ 354 h 2155"/>
                <a:gd name="T24" fmla="*/ 8383 w 10776"/>
                <a:gd name="T25" fmla="*/ 1520 h 2155"/>
                <a:gd name="T26" fmla="*/ 8057 w 10776"/>
                <a:gd name="T27" fmla="*/ 620 h 2155"/>
                <a:gd name="T28" fmla="*/ 7381 w 10776"/>
                <a:gd name="T29" fmla="*/ 797 h 2155"/>
                <a:gd name="T30" fmla="*/ 8383 w 10776"/>
                <a:gd name="T31" fmla="*/ 1520 h 2155"/>
                <a:gd name="T32" fmla="*/ 8006 w 10776"/>
                <a:gd name="T33" fmla="*/ 2155 h 2155"/>
                <a:gd name="T34" fmla="*/ 7820 w 10776"/>
                <a:gd name="T35" fmla="*/ 2006 h 2155"/>
                <a:gd name="T36" fmla="*/ 8272 w 10776"/>
                <a:gd name="T37" fmla="*/ 1861 h 2155"/>
                <a:gd name="T38" fmla="*/ 7361 w 10776"/>
                <a:gd name="T39" fmla="*/ 1708 h 2155"/>
                <a:gd name="T40" fmla="*/ 7320 w 10776"/>
                <a:gd name="T41" fmla="*/ 455 h 2155"/>
                <a:gd name="T42" fmla="*/ 8398 w 10776"/>
                <a:gd name="T43" fmla="*/ 437 h 2155"/>
                <a:gd name="T44" fmla="*/ 6916 w 10776"/>
                <a:gd name="T45" fmla="*/ 1678 h 2155"/>
                <a:gd name="T46" fmla="*/ 6683 w 10776"/>
                <a:gd name="T47" fmla="*/ 1678 h 2155"/>
                <a:gd name="T48" fmla="*/ 6828 w 10776"/>
                <a:gd name="T49" fmla="*/ 470 h 2155"/>
                <a:gd name="T50" fmla="*/ 4760 w 10776"/>
                <a:gd name="T51" fmla="*/ 621 h 2155"/>
                <a:gd name="T52" fmla="*/ 4484 w 10776"/>
                <a:gd name="T53" fmla="*/ 800 h 2155"/>
                <a:gd name="T54" fmla="*/ 5165 w 10776"/>
                <a:gd name="T55" fmla="*/ 928 h 2155"/>
                <a:gd name="T56" fmla="*/ 5135 w 10776"/>
                <a:gd name="T57" fmla="*/ 1796 h 2155"/>
                <a:gd name="T58" fmla="*/ 4255 w 10776"/>
                <a:gd name="T59" fmla="*/ 1649 h 2155"/>
                <a:gd name="T60" fmla="*/ 5356 w 10776"/>
                <a:gd name="T61" fmla="*/ 1384 h 2155"/>
                <a:gd name="T62" fmla="*/ 4774 w 10776"/>
                <a:gd name="T63" fmla="*/ 1199 h 2155"/>
                <a:gd name="T64" fmla="*/ 4249 w 10776"/>
                <a:gd name="T65" fmla="*/ 724 h 2155"/>
                <a:gd name="T66" fmla="*/ 5800 w 10776"/>
                <a:gd name="T67" fmla="*/ 117 h 2155"/>
                <a:gd name="T68" fmla="*/ 6034 w 10776"/>
                <a:gd name="T69" fmla="*/ 117 h 2155"/>
                <a:gd name="T70" fmla="*/ 6494 w 10776"/>
                <a:gd name="T71" fmla="*/ 482 h 2155"/>
                <a:gd name="T72" fmla="*/ 6034 w 10776"/>
                <a:gd name="T73" fmla="*/ 618 h 2155"/>
                <a:gd name="T74" fmla="*/ 5887 w 10776"/>
                <a:gd name="T75" fmla="*/ 1796 h 2155"/>
                <a:gd name="T76" fmla="*/ 4760 w 10776"/>
                <a:gd name="T77" fmla="*/ 621 h 2155"/>
                <a:gd name="T78" fmla="*/ 3739 w 10776"/>
                <a:gd name="T79" fmla="*/ 652 h 2155"/>
                <a:gd name="T80" fmla="*/ 2863 w 10776"/>
                <a:gd name="T81" fmla="*/ 790 h 2155"/>
                <a:gd name="T82" fmla="*/ 4103 w 10776"/>
                <a:gd name="T83" fmla="*/ 1100 h 2155"/>
                <a:gd name="T84" fmla="*/ 3175 w 10776"/>
                <a:gd name="T85" fmla="*/ 1530 h 2155"/>
                <a:gd name="T86" fmla="*/ 3437 w 10776"/>
                <a:gd name="T87" fmla="*/ 1678 h 2155"/>
                <a:gd name="T88" fmla="*/ 2833 w 10776"/>
                <a:gd name="T89" fmla="*/ 1716 h 2155"/>
                <a:gd name="T90" fmla="*/ 2831 w 10776"/>
                <a:gd name="T91" fmla="*/ 439 h 2155"/>
                <a:gd name="T92" fmla="*/ 3934 w 10776"/>
                <a:gd name="T93" fmla="*/ 434 h 2155"/>
                <a:gd name="T94" fmla="*/ 2556 w 10776"/>
                <a:gd name="T95" fmla="*/ 504 h 2155"/>
                <a:gd name="T96" fmla="*/ 2097 w 10776"/>
                <a:gd name="T97" fmla="*/ 801 h 2155"/>
                <a:gd name="T98" fmla="*/ 1946 w 10776"/>
                <a:gd name="T99" fmla="*/ 1796 h 2155"/>
                <a:gd name="T100" fmla="*/ 2039 w 10776"/>
                <a:gd name="T101" fmla="*/ 442 h 2155"/>
                <a:gd name="T102" fmla="*/ 2556 w 10776"/>
                <a:gd name="T103" fmla="*/ 472 h 2155"/>
                <a:gd name="T104" fmla="*/ 9003 w 10776"/>
                <a:gd name="T105" fmla="*/ 1796 h 2155"/>
                <a:gd name="T106" fmla="*/ 8858 w 10776"/>
                <a:gd name="T107" fmla="*/ 587 h 2155"/>
                <a:gd name="T108" fmla="*/ 9091 w 10776"/>
                <a:gd name="T109" fmla="*/ 587 h 2155"/>
                <a:gd name="T110" fmla="*/ 1385 w 10776"/>
                <a:gd name="T111" fmla="*/ 297 h 2155"/>
                <a:gd name="T112" fmla="*/ 1385 w 10776"/>
                <a:gd name="T113" fmla="*/ 933 h 2155"/>
                <a:gd name="T114" fmla="*/ 247 w 10776"/>
                <a:gd name="T115" fmla="*/ 264 h 2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76" h="2155">
                  <a:moveTo>
                    <a:pt x="1727" y="485"/>
                  </a:moveTo>
                  <a:cubicBezTo>
                    <a:pt x="1727" y="303"/>
                    <a:pt x="1660" y="167"/>
                    <a:pt x="1524" y="84"/>
                  </a:cubicBezTo>
                  <a:cubicBezTo>
                    <a:pt x="1426" y="25"/>
                    <a:pt x="1258" y="0"/>
                    <a:pt x="1104" y="0"/>
                  </a:cubicBezTo>
                  <a:lnTo>
                    <a:pt x="86" y="0"/>
                  </a:lnTo>
                  <a:cubicBezTo>
                    <a:pt x="29" y="0"/>
                    <a:pt x="0" y="39"/>
                    <a:pt x="0" y="117"/>
                  </a:cubicBezTo>
                  <a:lnTo>
                    <a:pt x="0" y="1678"/>
                  </a:lnTo>
                  <a:cubicBezTo>
                    <a:pt x="0" y="1757"/>
                    <a:pt x="29" y="1796"/>
                    <a:pt x="86" y="1796"/>
                  </a:cubicBezTo>
                  <a:lnTo>
                    <a:pt x="160" y="1796"/>
                  </a:lnTo>
                  <a:cubicBezTo>
                    <a:pt x="218" y="1796"/>
                    <a:pt x="247" y="1757"/>
                    <a:pt x="247" y="1678"/>
                  </a:cubicBezTo>
                  <a:lnTo>
                    <a:pt x="247" y="1231"/>
                  </a:lnTo>
                  <a:lnTo>
                    <a:pt x="1104" y="1231"/>
                  </a:lnTo>
                  <a:cubicBezTo>
                    <a:pt x="1258" y="1231"/>
                    <a:pt x="1426" y="1207"/>
                    <a:pt x="1524" y="1147"/>
                  </a:cubicBezTo>
                  <a:cubicBezTo>
                    <a:pt x="1660" y="1065"/>
                    <a:pt x="1727" y="961"/>
                    <a:pt x="1727" y="779"/>
                  </a:cubicBezTo>
                  <a:lnTo>
                    <a:pt x="1727" y="485"/>
                  </a:lnTo>
                  <a:close/>
                  <a:moveTo>
                    <a:pt x="10537" y="1349"/>
                  </a:moveTo>
                  <a:lnTo>
                    <a:pt x="10537" y="793"/>
                  </a:lnTo>
                  <a:cubicBezTo>
                    <a:pt x="10537" y="678"/>
                    <a:pt x="10441" y="621"/>
                    <a:pt x="10249" y="621"/>
                  </a:cubicBezTo>
                  <a:lnTo>
                    <a:pt x="9868" y="621"/>
                  </a:lnTo>
                  <a:cubicBezTo>
                    <a:pt x="9799" y="621"/>
                    <a:pt x="9736" y="632"/>
                    <a:pt x="9681" y="655"/>
                  </a:cubicBezTo>
                  <a:cubicBezTo>
                    <a:pt x="9598" y="690"/>
                    <a:pt x="9556" y="744"/>
                    <a:pt x="9556" y="817"/>
                  </a:cubicBezTo>
                  <a:lnTo>
                    <a:pt x="9556" y="1349"/>
                  </a:lnTo>
                  <a:cubicBezTo>
                    <a:pt x="9556" y="1419"/>
                    <a:pt x="9598" y="1470"/>
                    <a:pt x="9683" y="1500"/>
                  </a:cubicBezTo>
                  <a:cubicBezTo>
                    <a:pt x="9738" y="1520"/>
                    <a:pt x="9800" y="1530"/>
                    <a:pt x="9869" y="1530"/>
                  </a:cubicBezTo>
                  <a:lnTo>
                    <a:pt x="10250" y="1530"/>
                  </a:lnTo>
                  <a:cubicBezTo>
                    <a:pt x="10311" y="1530"/>
                    <a:pt x="10368" y="1519"/>
                    <a:pt x="10423" y="1496"/>
                  </a:cubicBezTo>
                  <a:cubicBezTo>
                    <a:pt x="10499" y="1463"/>
                    <a:pt x="10537" y="1415"/>
                    <a:pt x="10537" y="1349"/>
                  </a:cubicBezTo>
                  <a:close/>
                  <a:moveTo>
                    <a:pt x="10776" y="1349"/>
                  </a:moveTo>
                  <a:cubicBezTo>
                    <a:pt x="10776" y="1515"/>
                    <a:pt x="10713" y="1638"/>
                    <a:pt x="10589" y="1716"/>
                  </a:cubicBezTo>
                  <a:cubicBezTo>
                    <a:pt x="10503" y="1769"/>
                    <a:pt x="10392" y="1796"/>
                    <a:pt x="10256" y="1796"/>
                  </a:cubicBezTo>
                  <a:lnTo>
                    <a:pt x="9866" y="1796"/>
                  </a:lnTo>
                  <a:cubicBezTo>
                    <a:pt x="9614" y="1796"/>
                    <a:pt x="9448" y="1712"/>
                    <a:pt x="9366" y="1543"/>
                  </a:cubicBezTo>
                  <a:cubicBezTo>
                    <a:pt x="9337" y="1482"/>
                    <a:pt x="9322" y="1418"/>
                    <a:pt x="9322" y="1349"/>
                  </a:cubicBezTo>
                  <a:lnTo>
                    <a:pt x="9322" y="817"/>
                  </a:lnTo>
                  <a:cubicBezTo>
                    <a:pt x="9322" y="700"/>
                    <a:pt x="9362" y="598"/>
                    <a:pt x="9443" y="512"/>
                  </a:cubicBezTo>
                  <a:cubicBezTo>
                    <a:pt x="9542" y="406"/>
                    <a:pt x="9683" y="354"/>
                    <a:pt x="9865" y="354"/>
                  </a:cubicBezTo>
                  <a:lnTo>
                    <a:pt x="10256" y="354"/>
                  </a:lnTo>
                  <a:cubicBezTo>
                    <a:pt x="10603" y="354"/>
                    <a:pt x="10776" y="507"/>
                    <a:pt x="10776" y="814"/>
                  </a:cubicBezTo>
                  <a:lnTo>
                    <a:pt x="10776" y="1349"/>
                  </a:lnTo>
                  <a:close/>
                  <a:moveTo>
                    <a:pt x="8383" y="1520"/>
                  </a:moveTo>
                  <a:lnTo>
                    <a:pt x="8383" y="820"/>
                  </a:lnTo>
                  <a:cubicBezTo>
                    <a:pt x="8383" y="747"/>
                    <a:pt x="8339" y="693"/>
                    <a:pt x="8251" y="657"/>
                  </a:cubicBezTo>
                  <a:cubicBezTo>
                    <a:pt x="8190" y="632"/>
                    <a:pt x="8125" y="620"/>
                    <a:pt x="8057" y="620"/>
                  </a:cubicBezTo>
                  <a:lnTo>
                    <a:pt x="7686" y="620"/>
                  </a:lnTo>
                  <a:cubicBezTo>
                    <a:pt x="7600" y="620"/>
                    <a:pt x="7537" y="626"/>
                    <a:pt x="7498" y="638"/>
                  </a:cubicBezTo>
                  <a:cubicBezTo>
                    <a:pt x="7420" y="663"/>
                    <a:pt x="7381" y="716"/>
                    <a:pt x="7381" y="797"/>
                  </a:cubicBezTo>
                  <a:lnTo>
                    <a:pt x="7381" y="1335"/>
                  </a:lnTo>
                  <a:cubicBezTo>
                    <a:pt x="7381" y="1458"/>
                    <a:pt x="7497" y="1520"/>
                    <a:pt x="7730" y="1520"/>
                  </a:cubicBezTo>
                  <a:lnTo>
                    <a:pt x="8383" y="1520"/>
                  </a:lnTo>
                  <a:close/>
                  <a:moveTo>
                    <a:pt x="8620" y="1749"/>
                  </a:moveTo>
                  <a:cubicBezTo>
                    <a:pt x="8620" y="1915"/>
                    <a:pt x="8544" y="2004"/>
                    <a:pt x="8389" y="2081"/>
                  </a:cubicBezTo>
                  <a:cubicBezTo>
                    <a:pt x="8281" y="2135"/>
                    <a:pt x="8152" y="2155"/>
                    <a:pt x="8006" y="2155"/>
                  </a:cubicBezTo>
                  <a:lnTo>
                    <a:pt x="7907" y="2155"/>
                  </a:lnTo>
                  <a:cubicBezTo>
                    <a:pt x="7849" y="2155"/>
                    <a:pt x="7820" y="2116"/>
                    <a:pt x="7820" y="2038"/>
                  </a:cubicBezTo>
                  <a:lnTo>
                    <a:pt x="7820" y="2006"/>
                  </a:lnTo>
                  <a:cubicBezTo>
                    <a:pt x="7820" y="1928"/>
                    <a:pt x="7849" y="1889"/>
                    <a:pt x="7907" y="1889"/>
                  </a:cubicBezTo>
                  <a:lnTo>
                    <a:pt x="8078" y="1889"/>
                  </a:lnTo>
                  <a:cubicBezTo>
                    <a:pt x="8119" y="1889"/>
                    <a:pt x="8217" y="1881"/>
                    <a:pt x="8272" y="1861"/>
                  </a:cubicBezTo>
                  <a:cubicBezTo>
                    <a:pt x="8328" y="1840"/>
                    <a:pt x="8379" y="1816"/>
                    <a:pt x="8379" y="1785"/>
                  </a:cubicBezTo>
                  <a:lnTo>
                    <a:pt x="7735" y="1785"/>
                  </a:lnTo>
                  <a:cubicBezTo>
                    <a:pt x="7585" y="1785"/>
                    <a:pt x="7460" y="1759"/>
                    <a:pt x="7361" y="1708"/>
                  </a:cubicBezTo>
                  <a:cubicBezTo>
                    <a:pt x="7218" y="1633"/>
                    <a:pt x="7147" y="1510"/>
                    <a:pt x="7147" y="1339"/>
                  </a:cubicBezTo>
                  <a:lnTo>
                    <a:pt x="7147" y="804"/>
                  </a:lnTo>
                  <a:cubicBezTo>
                    <a:pt x="7147" y="652"/>
                    <a:pt x="7205" y="536"/>
                    <a:pt x="7320" y="455"/>
                  </a:cubicBezTo>
                  <a:cubicBezTo>
                    <a:pt x="7417" y="387"/>
                    <a:pt x="7534" y="354"/>
                    <a:pt x="7673" y="354"/>
                  </a:cubicBezTo>
                  <a:lnTo>
                    <a:pt x="8018" y="354"/>
                  </a:lnTo>
                  <a:cubicBezTo>
                    <a:pt x="8166" y="354"/>
                    <a:pt x="8293" y="381"/>
                    <a:pt x="8398" y="437"/>
                  </a:cubicBezTo>
                  <a:cubicBezTo>
                    <a:pt x="8546" y="515"/>
                    <a:pt x="8620" y="638"/>
                    <a:pt x="8620" y="807"/>
                  </a:cubicBezTo>
                  <a:lnTo>
                    <a:pt x="8620" y="1749"/>
                  </a:lnTo>
                  <a:close/>
                  <a:moveTo>
                    <a:pt x="6916" y="1678"/>
                  </a:moveTo>
                  <a:cubicBezTo>
                    <a:pt x="6916" y="1757"/>
                    <a:pt x="6887" y="1796"/>
                    <a:pt x="6828" y="1796"/>
                  </a:cubicBezTo>
                  <a:lnTo>
                    <a:pt x="6770" y="1796"/>
                  </a:lnTo>
                  <a:cubicBezTo>
                    <a:pt x="6712" y="1796"/>
                    <a:pt x="6683" y="1757"/>
                    <a:pt x="6683" y="1678"/>
                  </a:cubicBezTo>
                  <a:lnTo>
                    <a:pt x="6683" y="587"/>
                  </a:lnTo>
                  <a:cubicBezTo>
                    <a:pt x="6683" y="509"/>
                    <a:pt x="6712" y="470"/>
                    <a:pt x="6770" y="470"/>
                  </a:cubicBezTo>
                  <a:lnTo>
                    <a:pt x="6828" y="470"/>
                  </a:lnTo>
                  <a:cubicBezTo>
                    <a:pt x="6887" y="470"/>
                    <a:pt x="6916" y="509"/>
                    <a:pt x="6916" y="587"/>
                  </a:cubicBezTo>
                  <a:lnTo>
                    <a:pt x="6916" y="1678"/>
                  </a:lnTo>
                  <a:close/>
                  <a:moveTo>
                    <a:pt x="4760" y="621"/>
                  </a:moveTo>
                  <a:cubicBezTo>
                    <a:pt x="4671" y="621"/>
                    <a:pt x="4618" y="623"/>
                    <a:pt x="4601" y="625"/>
                  </a:cubicBezTo>
                  <a:cubicBezTo>
                    <a:pt x="4523" y="639"/>
                    <a:pt x="4484" y="672"/>
                    <a:pt x="4484" y="724"/>
                  </a:cubicBezTo>
                  <a:lnTo>
                    <a:pt x="4484" y="800"/>
                  </a:lnTo>
                  <a:cubicBezTo>
                    <a:pt x="4484" y="851"/>
                    <a:pt x="4510" y="886"/>
                    <a:pt x="4562" y="905"/>
                  </a:cubicBezTo>
                  <a:cubicBezTo>
                    <a:pt x="4603" y="921"/>
                    <a:pt x="4675" y="928"/>
                    <a:pt x="4777" y="928"/>
                  </a:cubicBezTo>
                  <a:lnTo>
                    <a:pt x="5165" y="928"/>
                  </a:lnTo>
                  <a:cubicBezTo>
                    <a:pt x="5455" y="928"/>
                    <a:pt x="5599" y="1059"/>
                    <a:pt x="5599" y="1319"/>
                  </a:cubicBezTo>
                  <a:lnTo>
                    <a:pt x="5599" y="1384"/>
                  </a:lnTo>
                  <a:cubicBezTo>
                    <a:pt x="5599" y="1659"/>
                    <a:pt x="5444" y="1796"/>
                    <a:pt x="5135" y="1796"/>
                  </a:cubicBezTo>
                  <a:lnTo>
                    <a:pt x="4341" y="1796"/>
                  </a:lnTo>
                  <a:cubicBezTo>
                    <a:pt x="4284" y="1796"/>
                    <a:pt x="4255" y="1757"/>
                    <a:pt x="4255" y="1678"/>
                  </a:cubicBezTo>
                  <a:lnTo>
                    <a:pt x="4255" y="1649"/>
                  </a:lnTo>
                  <a:cubicBezTo>
                    <a:pt x="4255" y="1570"/>
                    <a:pt x="4284" y="1530"/>
                    <a:pt x="4341" y="1530"/>
                  </a:cubicBezTo>
                  <a:lnTo>
                    <a:pt x="5137" y="1530"/>
                  </a:lnTo>
                  <a:cubicBezTo>
                    <a:pt x="5283" y="1530"/>
                    <a:pt x="5356" y="1481"/>
                    <a:pt x="5356" y="1384"/>
                  </a:cubicBezTo>
                  <a:lnTo>
                    <a:pt x="5356" y="1330"/>
                  </a:lnTo>
                  <a:cubicBezTo>
                    <a:pt x="5356" y="1243"/>
                    <a:pt x="5289" y="1199"/>
                    <a:pt x="5155" y="1199"/>
                  </a:cubicBezTo>
                  <a:lnTo>
                    <a:pt x="4774" y="1199"/>
                  </a:lnTo>
                  <a:cubicBezTo>
                    <a:pt x="4626" y="1199"/>
                    <a:pt x="4513" y="1179"/>
                    <a:pt x="4435" y="1140"/>
                  </a:cubicBezTo>
                  <a:cubicBezTo>
                    <a:pt x="4311" y="1078"/>
                    <a:pt x="4249" y="966"/>
                    <a:pt x="4249" y="803"/>
                  </a:cubicBezTo>
                  <a:lnTo>
                    <a:pt x="4249" y="724"/>
                  </a:lnTo>
                  <a:cubicBezTo>
                    <a:pt x="4249" y="477"/>
                    <a:pt x="4418" y="354"/>
                    <a:pt x="4755" y="354"/>
                  </a:cubicBezTo>
                  <a:lnTo>
                    <a:pt x="5800" y="354"/>
                  </a:lnTo>
                  <a:lnTo>
                    <a:pt x="5800" y="117"/>
                  </a:lnTo>
                  <a:cubicBezTo>
                    <a:pt x="5800" y="39"/>
                    <a:pt x="5829" y="0"/>
                    <a:pt x="5887" y="0"/>
                  </a:cubicBezTo>
                  <a:lnTo>
                    <a:pt x="5948" y="0"/>
                  </a:lnTo>
                  <a:cubicBezTo>
                    <a:pt x="6006" y="0"/>
                    <a:pt x="6034" y="39"/>
                    <a:pt x="6034" y="117"/>
                  </a:cubicBezTo>
                  <a:lnTo>
                    <a:pt x="6034" y="365"/>
                  </a:lnTo>
                  <a:lnTo>
                    <a:pt x="6406" y="365"/>
                  </a:lnTo>
                  <a:cubicBezTo>
                    <a:pt x="6465" y="365"/>
                    <a:pt x="6494" y="404"/>
                    <a:pt x="6494" y="482"/>
                  </a:cubicBezTo>
                  <a:lnTo>
                    <a:pt x="6494" y="513"/>
                  </a:lnTo>
                  <a:cubicBezTo>
                    <a:pt x="6494" y="592"/>
                    <a:pt x="6465" y="618"/>
                    <a:pt x="6406" y="618"/>
                  </a:cubicBezTo>
                  <a:lnTo>
                    <a:pt x="6034" y="618"/>
                  </a:lnTo>
                  <a:lnTo>
                    <a:pt x="6034" y="1678"/>
                  </a:lnTo>
                  <a:cubicBezTo>
                    <a:pt x="6034" y="1757"/>
                    <a:pt x="6006" y="1796"/>
                    <a:pt x="5948" y="1796"/>
                  </a:cubicBezTo>
                  <a:lnTo>
                    <a:pt x="5887" y="1796"/>
                  </a:lnTo>
                  <a:cubicBezTo>
                    <a:pt x="5829" y="1796"/>
                    <a:pt x="5800" y="1757"/>
                    <a:pt x="5800" y="1678"/>
                  </a:cubicBezTo>
                  <a:lnTo>
                    <a:pt x="5800" y="619"/>
                  </a:lnTo>
                  <a:lnTo>
                    <a:pt x="4760" y="621"/>
                  </a:lnTo>
                  <a:close/>
                  <a:moveTo>
                    <a:pt x="3874" y="956"/>
                  </a:moveTo>
                  <a:lnTo>
                    <a:pt x="3874" y="778"/>
                  </a:lnTo>
                  <a:cubicBezTo>
                    <a:pt x="3874" y="724"/>
                    <a:pt x="3829" y="682"/>
                    <a:pt x="3739" y="652"/>
                  </a:cubicBezTo>
                  <a:cubicBezTo>
                    <a:pt x="3676" y="631"/>
                    <a:pt x="3615" y="621"/>
                    <a:pt x="3557" y="621"/>
                  </a:cubicBezTo>
                  <a:lnTo>
                    <a:pt x="3217" y="621"/>
                  </a:lnTo>
                  <a:cubicBezTo>
                    <a:pt x="2981" y="621"/>
                    <a:pt x="2863" y="677"/>
                    <a:pt x="2863" y="790"/>
                  </a:cubicBezTo>
                  <a:lnTo>
                    <a:pt x="2863" y="956"/>
                  </a:lnTo>
                  <a:lnTo>
                    <a:pt x="3874" y="956"/>
                  </a:lnTo>
                  <a:close/>
                  <a:moveTo>
                    <a:pt x="4103" y="1100"/>
                  </a:moveTo>
                  <a:cubicBezTo>
                    <a:pt x="4103" y="1188"/>
                    <a:pt x="4080" y="1231"/>
                    <a:pt x="4037" y="1231"/>
                  </a:cubicBezTo>
                  <a:lnTo>
                    <a:pt x="2871" y="1231"/>
                  </a:lnTo>
                  <a:cubicBezTo>
                    <a:pt x="2871" y="1431"/>
                    <a:pt x="2972" y="1530"/>
                    <a:pt x="3175" y="1530"/>
                  </a:cubicBezTo>
                  <a:lnTo>
                    <a:pt x="3350" y="1530"/>
                  </a:lnTo>
                  <a:cubicBezTo>
                    <a:pt x="3408" y="1530"/>
                    <a:pt x="3437" y="1570"/>
                    <a:pt x="3437" y="1649"/>
                  </a:cubicBezTo>
                  <a:lnTo>
                    <a:pt x="3437" y="1678"/>
                  </a:lnTo>
                  <a:cubicBezTo>
                    <a:pt x="3437" y="1757"/>
                    <a:pt x="3408" y="1796"/>
                    <a:pt x="3350" y="1796"/>
                  </a:cubicBezTo>
                  <a:lnTo>
                    <a:pt x="3200" y="1796"/>
                  </a:lnTo>
                  <a:cubicBezTo>
                    <a:pt x="3050" y="1796"/>
                    <a:pt x="2928" y="1769"/>
                    <a:pt x="2833" y="1716"/>
                  </a:cubicBezTo>
                  <a:cubicBezTo>
                    <a:pt x="2697" y="1640"/>
                    <a:pt x="2629" y="1515"/>
                    <a:pt x="2629" y="1340"/>
                  </a:cubicBezTo>
                  <a:lnTo>
                    <a:pt x="2629" y="809"/>
                  </a:lnTo>
                  <a:cubicBezTo>
                    <a:pt x="2629" y="643"/>
                    <a:pt x="2696" y="520"/>
                    <a:pt x="2831" y="439"/>
                  </a:cubicBezTo>
                  <a:cubicBezTo>
                    <a:pt x="2928" y="381"/>
                    <a:pt x="3049" y="352"/>
                    <a:pt x="3191" y="352"/>
                  </a:cubicBezTo>
                  <a:lnTo>
                    <a:pt x="3629" y="352"/>
                  </a:lnTo>
                  <a:cubicBezTo>
                    <a:pt x="3748" y="352"/>
                    <a:pt x="3849" y="379"/>
                    <a:pt x="3934" y="434"/>
                  </a:cubicBezTo>
                  <a:cubicBezTo>
                    <a:pt x="4047" y="505"/>
                    <a:pt x="4103" y="611"/>
                    <a:pt x="4103" y="752"/>
                  </a:cubicBezTo>
                  <a:lnTo>
                    <a:pt x="4103" y="1100"/>
                  </a:lnTo>
                  <a:close/>
                  <a:moveTo>
                    <a:pt x="2556" y="504"/>
                  </a:moveTo>
                  <a:cubicBezTo>
                    <a:pt x="2556" y="582"/>
                    <a:pt x="2527" y="621"/>
                    <a:pt x="2468" y="621"/>
                  </a:cubicBezTo>
                  <a:lnTo>
                    <a:pt x="2360" y="621"/>
                  </a:lnTo>
                  <a:cubicBezTo>
                    <a:pt x="2185" y="621"/>
                    <a:pt x="2097" y="681"/>
                    <a:pt x="2097" y="801"/>
                  </a:cubicBezTo>
                  <a:lnTo>
                    <a:pt x="2097" y="1678"/>
                  </a:lnTo>
                  <a:cubicBezTo>
                    <a:pt x="2097" y="1757"/>
                    <a:pt x="2068" y="1796"/>
                    <a:pt x="2011" y="1796"/>
                  </a:cubicBezTo>
                  <a:lnTo>
                    <a:pt x="1946" y="1796"/>
                  </a:lnTo>
                  <a:cubicBezTo>
                    <a:pt x="1889" y="1796"/>
                    <a:pt x="1860" y="1756"/>
                    <a:pt x="1860" y="1676"/>
                  </a:cubicBezTo>
                  <a:lnTo>
                    <a:pt x="1863" y="801"/>
                  </a:lnTo>
                  <a:cubicBezTo>
                    <a:pt x="1864" y="639"/>
                    <a:pt x="1922" y="520"/>
                    <a:pt x="2039" y="442"/>
                  </a:cubicBezTo>
                  <a:cubicBezTo>
                    <a:pt x="2129" y="383"/>
                    <a:pt x="2240" y="354"/>
                    <a:pt x="2374" y="354"/>
                  </a:cubicBezTo>
                  <a:lnTo>
                    <a:pt x="2468" y="354"/>
                  </a:lnTo>
                  <a:cubicBezTo>
                    <a:pt x="2527" y="354"/>
                    <a:pt x="2556" y="393"/>
                    <a:pt x="2556" y="472"/>
                  </a:cubicBezTo>
                  <a:lnTo>
                    <a:pt x="2556" y="504"/>
                  </a:lnTo>
                  <a:close/>
                  <a:moveTo>
                    <a:pt x="9091" y="1678"/>
                  </a:moveTo>
                  <a:cubicBezTo>
                    <a:pt x="9091" y="1757"/>
                    <a:pt x="9062" y="1796"/>
                    <a:pt x="9003" y="1796"/>
                  </a:cubicBezTo>
                  <a:lnTo>
                    <a:pt x="8945" y="1796"/>
                  </a:lnTo>
                  <a:cubicBezTo>
                    <a:pt x="8887" y="1796"/>
                    <a:pt x="8858" y="1757"/>
                    <a:pt x="8858" y="1678"/>
                  </a:cubicBezTo>
                  <a:lnTo>
                    <a:pt x="8858" y="587"/>
                  </a:lnTo>
                  <a:cubicBezTo>
                    <a:pt x="8858" y="509"/>
                    <a:pt x="8887" y="470"/>
                    <a:pt x="8945" y="470"/>
                  </a:cubicBezTo>
                  <a:lnTo>
                    <a:pt x="9003" y="470"/>
                  </a:lnTo>
                  <a:cubicBezTo>
                    <a:pt x="9062" y="470"/>
                    <a:pt x="9091" y="509"/>
                    <a:pt x="9091" y="587"/>
                  </a:cubicBezTo>
                  <a:lnTo>
                    <a:pt x="9091" y="1678"/>
                  </a:lnTo>
                  <a:close/>
                  <a:moveTo>
                    <a:pt x="1119" y="264"/>
                  </a:moveTo>
                  <a:cubicBezTo>
                    <a:pt x="1219" y="264"/>
                    <a:pt x="1336" y="271"/>
                    <a:pt x="1385" y="297"/>
                  </a:cubicBezTo>
                  <a:cubicBezTo>
                    <a:pt x="1445" y="329"/>
                    <a:pt x="1477" y="400"/>
                    <a:pt x="1481" y="479"/>
                  </a:cubicBezTo>
                  <a:lnTo>
                    <a:pt x="1482" y="767"/>
                  </a:lnTo>
                  <a:cubicBezTo>
                    <a:pt x="1482" y="856"/>
                    <a:pt x="1449" y="899"/>
                    <a:pt x="1385" y="933"/>
                  </a:cubicBezTo>
                  <a:cubicBezTo>
                    <a:pt x="1336" y="959"/>
                    <a:pt x="1219" y="966"/>
                    <a:pt x="1119" y="966"/>
                  </a:cubicBezTo>
                  <a:lnTo>
                    <a:pt x="247" y="966"/>
                  </a:lnTo>
                  <a:lnTo>
                    <a:pt x="247" y="264"/>
                  </a:lnTo>
                  <a:cubicBezTo>
                    <a:pt x="538" y="264"/>
                    <a:pt x="828" y="264"/>
                    <a:pt x="1119" y="264"/>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22" name="Freeform 6"/>
            <p:cNvSpPr>
              <a:spLocks/>
            </p:cNvSpPr>
            <p:nvPr userDrawn="1"/>
          </p:nvSpPr>
          <p:spPr bwMode="auto">
            <a:xfrm>
              <a:off x="9330531" y="-1035244"/>
              <a:ext cx="104775" cy="92075"/>
            </a:xfrm>
            <a:custGeom>
              <a:avLst/>
              <a:gdLst>
                <a:gd name="T0" fmla="*/ 126 w 289"/>
                <a:gd name="T1" fmla="*/ 0 h 252"/>
                <a:gd name="T2" fmla="*/ 163 w 289"/>
                <a:gd name="T3" fmla="*/ 0 h 252"/>
                <a:gd name="T4" fmla="*/ 289 w 289"/>
                <a:gd name="T5" fmla="*/ 126 h 252"/>
                <a:gd name="T6" fmla="*/ 289 w 289"/>
                <a:gd name="T7" fmla="*/ 126 h 252"/>
                <a:gd name="T8" fmla="*/ 163 w 289"/>
                <a:gd name="T9" fmla="*/ 252 h 252"/>
                <a:gd name="T10" fmla="*/ 126 w 289"/>
                <a:gd name="T11" fmla="*/ 252 h 252"/>
                <a:gd name="T12" fmla="*/ 0 w 289"/>
                <a:gd name="T13" fmla="*/ 126 h 252"/>
                <a:gd name="T14" fmla="*/ 0 w 289"/>
                <a:gd name="T15" fmla="*/ 126 h 252"/>
                <a:gd name="T16" fmla="*/ 126 w 28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252">
                  <a:moveTo>
                    <a:pt x="126" y="0"/>
                  </a:moveTo>
                  <a:lnTo>
                    <a:pt x="163" y="0"/>
                  </a:lnTo>
                  <a:cubicBezTo>
                    <a:pt x="233" y="0"/>
                    <a:pt x="289" y="56"/>
                    <a:pt x="289" y="126"/>
                  </a:cubicBezTo>
                  <a:lnTo>
                    <a:pt x="289" y="126"/>
                  </a:lnTo>
                  <a:cubicBezTo>
                    <a:pt x="289" y="195"/>
                    <a:pt x="233" y="252"/>
                    <a:pt x="163" y="252"/>
                  </a:cubicBezTo>
                  <a:lnTo>
                    <a:pt x="126" y="252"/>
                  </a:lnTo>
                  <a:cubicBezTo>
                    <a:pt x="56" y="252"/>
                    <a:pt x="0" y="195"/>
                    <a:pt x="0" y="126"/>
                  </a:cubicBezTo>
                  <a:lnTo>
                    <a:pt x="0" y="126"/>
                  </a:lnTo>
                  <a:cubicBezTo>
                    <a:pt x="0" y="56"/>
                    <a:pt x="56" y="0"/>
                    <a:pt x="126" y="0"/>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sp>
          <p:nvSpPr>
            <p:cNvPr id="24" name="Freeform 7"/>
            <p:cNvSpPr>
              <a:spLocks/>
            </p:cNvSpPr>
            <p:nvPr userDrawn="1"/>
          </p:nvSpPr>
          <p:spPr bwMode="auto">
            <a:xfrm>
              <a:off x="10114756" y="-1035244"/>
              <a:ext cx="104775" cy="92075"/>
            </a:xfrm>
            <a:custGeom>
              <a:avLst/>
              <a:gdLst>
                <a:gd name="T0" fmla="*/ 126 w 290"/>
                <a:gd name="T1" fmla="*/ 0 h 252"/>
                <a:gd name="T2" fmla="*/ 164 w 290"/>
                <a:gd name="T3" fmla="*/ 0 h 252"/>
                <a:gd name="T4" fmla="*/ 290 w 290"/>
                <a:gd name="T5" fmla="*/ 126 h 252"/>
                <a:gd name="T6" fmla="*/ 290 w 290"/>
                <a:gd name="T7" fmla="*/ 126 h 252"/>
                <a:gd name="T8" fmla="*/ 164 w 290"/>
                <a:gd name="T9" fmla="*/ 252 h 252"/>
                <a:gd name="T10" fmla="*/ 126 w 290"/>
                <a:gd name="T11" fmla="*/ 252 h 252"/>
                <a:gd name="T12" fmla="*/ 0 w 290"/>
                <a:gd name="T13" fmla="*/ 126 h 252"/>
                <a:gd name="T14" fmla="*/ 0 w 290"/>
                <a:gd name="T15" fmla="*/ 126 h 252"/>
                <a:gd name="T16" fmla="*/ 126 w 290"/>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252">
                  <a:moveTo>
                    <a:pt x="126" y="0"/>
                  </a:moveTo>
                  <a:lnTo>
                    <a:pt x="164" y="0"/>
                  </a:lnTo>
                  <a:cubicBezTo>
                    <a:pt x="234" y="0"/>
                    <a:pt x="290" y="56"/>
                    <a:pt x="290" y="126"/>
                  </a:cubicBezTo>
                  <a:lnTo>
                    <a:pt x="290" y="126"/>
                  </a:lnTo>
                  <a:cubicBezTo>
                    <a:pt x="290" y="195"/>
                    <a:pt x="234" y="252"/>
                    <a:pt x="164" y="252"/>
                  </a:cubicBezTo>
                  <a:lnTo>
                    <a:pt x="126" y="252"/>
                  </a:lnTo>
                  <a:cubicBezTo>
                    <a:pt x="57" y="252"/>
                    <a:pt x="0" y="195"/>
                    <a:pt x="0" y="126"/>
                  </a:cubicBezTo>
                  <a:lnTo>
                    <a:pt x="0" y="126"/>
                  </a:lnTo>
                  <a:cubicBezTo>
                    <a:pt x="0" y="56"/>
                    <a:pt x="57" y="0"/>
                    <a:pt x="126" y="0"/>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1800">
                <a:solidFill>
                  <a:prstClr val="white"/>
                </a:solidFill>
              </a:endParaRPr>
            </a:p>
          </p:txBody>
        </p:sp>
      </p:grpSp>
      <p:sp>
        <p:nvSpPr>
          <p:cNvPr id="2" name="Title 1"/>
          <p:cNvSpPr>
            <a:spLocks noGrp="1"/>
          </p:cNvSpPr>
          <p:nvPr>
            <p:ph type="title" hasCustomPrompt="1"/>
          </p:nvPr>
        </p:nvSpPr>
        <p:spPr>
          <a:xfrm>
            <a:off x="1674674" y="2362200"/>
            <a:ext cx="8842654" cy="2286000"/>
          </a:xfrm>
        </p:spPr>
        <p:txBody>
          <a:bodyPr>
            <a:noAutofit/>
            <a:scene3d>
              <a:camera prst="orthographicFront"/>
              <a:lightRig rig="threePt" dir="t"/>
            </a:scene3d>
            <a:sp3d extrusionH="38100" prstMaterial="metal"/>
          </a:bodyPr>
          <a:lstStyle>
            <a:lvl1pPr algn="ctr">
              <a:defRPr sz="4800" b="0">
                <a:solidFill>
                  <a:schemeClr val="tx1"/>
                </a:solidFill>
                <a:effectLst/>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2745498886"/>
      </p:ext>
    </p:extLst>
  </p:cSld>
  <p:clrMapOvr>
    <a:masterClrMapping/>
  </p:clrMapOvr>
  <p:transition spd="slow">
    <p:blinds dir="vert"/>
  </p:transition>
  <p:extLst mod="1">
    <p:ext uri="{DCECCB84-F9BA-43D5-87BE-67443E8EF086}">
      <p15:sldGuideLst xmlns:p15="http://schemas.microsoft.com/office/powerpoint/2012/main">
        <p15:guide id="4294967295" orient="horz" pos="2160">
          <p15:clr>
            <a:srgbClr val="FBAE40"/>
          </p15:clr>
        </p15:guide>
        <p15:guide id="4294967295" pos="383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2" y="0"/>
            <a:ext cx="10972802" cy="77267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81969" y="924471"/>
            <a:ext cx="10628068" cy="48572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0190188"/>
      </p:ext>
    </p:extLst>
  </p:cSld>
  <p:clrMap bg1="lt1" tx1="dk1" bg2="lt2" tx2="dk2" accent1="accent1" accent2="accent2" accent3="accent3" accent4="accent4" accent5="accent5" accent6="accent6" hlink="hlink" folHlink="folHlink"/>
  <p:sldLayoutIdLst>
    <p:sldLayoutId id="2147483669" r:id="rId1"/>
    <p:sldLayoutId id="2147483671" r:id="rId2"/>
    <p:sldLayoutId id="2147483672" r:id="rId3"/>
    <p:sldLayoutId id="2147483673" r:id="rId4"/>
    <p:sldLayoutId id="2147483674" r:id="rId5"/>
    <p:sldLayoutId id="2147483675" r:id="rId6"/>
  </p:sldLayoutIdLst>
  <p:transition spd="slow">
    <p:blinds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2" y="0"/>
            <a:ext cx="10972802" cy="77267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81969" y="924471"/>
            <a:ext cx="10628068" cy="48572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627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ransition spd="slow">
    <p:blinds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2" y="0"/>
            <a:ext cx="10972802" cy="77267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81969" y="924471"/>
            <a:ext cx="10628068" cy="48572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76716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ransition spd="slow">
    <p:blinds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7.xml"/><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jpeg"/><Relationship Id="rId2"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gi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6.tiff"/><Relationship Id="rId2" Type="http://schemas.openxmlformats.org/officeDocument/2006/relationships/image" Target="../media/image65.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xml"/><Relationship Id="rId5" Type="http://schemas.openxmlformats.org/officeDocument/2006/relationships/image" Target="../media/image73.png"/><Relationship Id="rId4" Type="http://schemas.openxmlformats.org/officeDocument/2006/relationships/image" Target="../media/image72.png"/></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xml"/><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3.xml"/><Relationship Id="rId4" Type="http://schemas.openxmlformats.org/officeDocument/2006/relationships/image" Target="../media/image7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ctrTitle"/>
          </p:nvPr>
        </p:nvSpPr>
        <p:spPr>
          <a:xfrm>
            <a:off x="1243420" y="3840121"/>
            <a:ext cx="9615262" cy="1739181"/>
          </a:xfrm>
        </p:spPr>
        <p:txBody>
          <a:bodyPr>
            <a:normAutofit fontScale="90000"/>
          </a:bodyPr>
          <a:lstStyle/>
          <a:p>
            <a:r>
              <a:rPr lang="sr-Latn-RS" sz="5300" b="1" dirty="0" smtClean="0"/>
              <a:t>PORTFOLIO</a:t>
            </a:r>
            <a:r>
              <a:rPr lang="sr-Latn-RS" b="1" dirty="0" smtClean="0"/>
              <a:t> </a:t>
            </a:r>
            <a:r>
              <a:rPr lang="sr-Latn-RS" dirty="0" smtClean="0"/>
              <a:t/>
            </a:r>
            <a:br>
              <a:rPr lang="sr-Latn-RS" dirty="0" smtClean="0"/>
            </a:br>
            <a:r>
              <a:rPr lang="sr-Latn-RS" sz="2000" dirty="0" smtClean="0"/>
              <a:t/>
            </a:r>
            <a:br>
              <a:rPr lang="sr-Latn-RS" sz="2000" dirty="0" smtClean="0"/>
            </a:br>
            <a:r>
              <a:rPr lang="sr-Latn-RS" sz="3600" dirty="0" smtClean="0"/>
              <a:t>2018</a:t>
            </a:r>
            <a:endParaRPr lang="en-US" sz="3600" dirty="0"/>
          </a:p>
        </p:txBody>
      </p:sp>
    </p:spTree>
    <p:extLst>
      <p:ext uri="{BB962C8B-B14F-4D97-AF65-F5344CB8AC3E}">
        <p14:creationId xmlns:p14="http://schemas.microsoft.com/office/powerpoint/2010/main" val="3056133273"/>
      </p:ext>
    </p:extLst>
  </p:cSld>
  <p:clrMapOvr>
    <a:masterClrMapping/>
  </p:clrMapOvr>
  <p:transition spd="slow">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8C5EB058-181C-4D18-9F29-4B814885D639}"/>
              </a:ext>
            </a:extLst>
          </p:cNvPr>
          <p:cNvSpPr>
            <a:spLocks noGrp="1"/>
          </p:cNvSpPr>
          <p:nvPr>
            <p:ph idx="1"/>
          </p:nvPr>
        </p:nvSpPr>
        <p:spPr>
          <a:xfrm>
            <a:off x="1214909" y="1480755"/>
            <a:ext cx="10977091" cy="5079752"/>
          </a:xfrm>
        </p:spPr>
        <p:txBody>
          <a:bodyPr>
            <a:noAutofit/>
          </a:bodyPr>
          <a:lstStyle/>
          <a:p>
            <a:pPr>
              <a:buFont typeface="Arial" panose="020B0604020202020204" pitchFamily="34" charset="0"/>
              <a:buChar char="•"/>
            </a:pPr>
            <a:r>
              <a:rPr lang="en-US" sz="1400" b="1" dirty="0"/>
              <a:t>CE certificate: </a:t>
            </a:r>
            <a:r>
              <a:rPr lang="en-US" sz="1400" dirty="0"/>
              <a:t>products meet the requirements of EU directives (such as enhanced durability of components, higher energy efficiency, protection against radio interference etc</a:t>
            </a:r>
            <a:r>
              <a:rPr lang="en-US" sz="1400" dirty="0" smtClean="0"/>
              <a:t>.)</a:t>
            </a:r>
            <a:endParaRPr lang="sr-Latn-RS" sz="1400" dirty="0" smtClean="0"/>
          </a:p>
          <a:p>
            <a:pPr>
              <a:buFont typeface="Arial" panose="020B0604020202020204" pitchFamily="34" charset="0"/>
              <a:buChar char="•"/>
            </a:pPr>
            <a:endParaRPr lang="en-US" sz="1400" b="1" dirty="0"/>
          </a:p>
          <a:p>
            <a:pPr>
              <a:buFont typeface="Arial" panose="020B0604020202020204" pitchFamily="34" charset="0"/>
              <a:buChar char="•"/>
            </a:pPr>
            <a:r>
              <a:rPr lang="en-US" sz="1400" b="1" dirty="0"/>
              <a:t>RoHS compliant: </a:t>
            </a:r>
            <a:r>
              <a:rPr lang="en-US" sz="1400" dirty="0"/>
              <a:t>devices are manufactured without certain hazardous substances (such as lead, mercury, etc</a:t>
            </a:r>
            <a:r>
              <a:rPr lang="en-US" sz="1400" dirty="0" smtClean="0"/>
              <a:t>.)</a:t>
            </a:r>
            <a:endParaRPr lang="sr-Latn-RS" sz="1400" dirty="0" smtClean="0"/>
          </a:p>
          <a:p>
            <a:pPr>
              <a:buFont typeface="Arial" panose="020B0604020202020204" pitchFamily="34" charset="0"/>
              <a:buChar char="•"/>
            </a:pPr>
            <a:endParaRPr lang="ru-RU" sz="1400" dirty="0"/>
          </a:p>
          <a:p>
            <a:pPr>
              <a:buFont typeface="Arial" panose="020B0604020202020204" pitchFamily="34" charset="0"/>
              <a:buChar char="•"/>
            </a:pPr>
            <a:r>
              <a:rPr lang="en-US" sz="1400" b="1" dirty="0"/>
              <a:t>IEC certificate: </a:t>
            </a:r>
            <a:r>
              <a:rPr lang="en-US" sz="1400" dirty="0"/>
              <a:t>ensures that batteries meet international standards (non-explosive, fire safety, etc.) </a:t>
            </a:r>
            <a:endParaRPr lang="sr-Latn-RS" sz="1400" dirty="0" smtClean="0"/>
          </a:p>
          <a:p>
            <a:pPr>
              <a:buFont typeface="Arial" panose="020B0604020202020204" pitchFamily="34" charset="0"/>
              <a:buChar char="•"/>
            </a:pPr>
            <a:endParaRPr lang="en-US" sz="1400" dirty="0"/>
          </a:p>
          <a:p>
            <a:pPr>
              <a:buFont typeface="Arial" panose="020B0604020202020204" pitchFamily="34" charset="0"/>
              <a:buChar char="•"/>
            </a:pPr>
            <a:r>
              <a:rPr lang="en-US" sz="1400" b="1" dirty="0"/>
              <a:t>NTC protection: </a:t>
            </a:r>
            <a:r>
              <a:rPr lang="en-US" sz="1400" dirty="0"/>
              <a:t>battery protection from the overheat when battery reaches 100% or ambience temperature is dangerous for the </a:t>
            </a:r>
            <a:r>
              <a:rPr lang="en-US" sz="1400" dirty="0" smtClean="0"/>
              <a:t>device</a:t>
            </a:r>
            <a:endParaRPr lang="sr-Latn-RS" sz="1400" dirty="0" smtClean="0"/>
          </a:p>
          <a:p>
            <a:pPr>
              <a:buFont typeface="Arial" panose="020B0604020202020204" pitchFamily="34" charset="0"/>
              <a:buChar char="•"/>
            </a:pPr>
            <a:endParaRPr lang="en-US" sz="1400" dirty="0"/>
          </a:p>
          <a:p>
            <a:pPr>
              <a:buFont typeface="Arial" panose="020B0604020202020204" pitchFamily="34" charset="0"/>
              <a:buChar char="•"/>
            </a:pPr>
            <a:r>
              <a:rPr lang="en-US" sz="1400" b="1" dirty="0"/>
              <a:t>Gilded contacts: </a:t>
            </a:r>
            <a:r>
              <a:rPr lang="en-US" sz="1400" dirty="0"/>
              <a:t>prevents sensitive elements from </a:t>
            </a:r>
            <a:r>
              <a:rPr lang="en-US" sz="1400" dirty="0" smtClean="0"/>
              <a:t>corrosion</a:t>
            </a:r>
            <a:endParaRPr lang="sr-Latn-RS" sz="1400" dirty="0" smtClean="0"/>
          </a:p>
          <a:p>
            <a:pPr>
              <a:buFont typeface="Arial" panose="020B0604020202020204" pitchFamily="34" charset="0"/>
              <a:buChar char="•"/>
            </a:pPr>
            <a:endParaRPr lang="en-US" sz="1400" dirty="0"/>
          </a:p>
          <a:p>
            <a:pPr>
              <a:buFont typeface="Arial" panose="020B0604020202020204" pitchFamily="34" charset="0"/>
              <a:buChar char="•"/>
            </a:pPr>
            <a:r>
              <a:rPr lang="en-US" sz="1400" b="1" dirty="0"/>
              <a:t>Memory by A-brands: </a:t>
            </a:r>
            <a:r>
              <a:rPr lang="en-US" sz="1400" dirty="0"/>
              <a:t>stable data storage and reading for longer period of </a:t>
            </a:r>
            <a:r>
              <a:rPr lang="en-US" sz="1400" dirty="0" smtClean="0"/>
              <a:t>time</a:t>
            </a:r>
            <a:endParaRPr lang="sr-Latn-RS" sz="1400" dirty="0" smtClean="0"/>
          </a:p>
          <a:p>
            <a:pPr>
              <a:buFont typeface="Arial" panose="020B0604020202020204" pitchFamily="34" charset="0"/>
              <a:buChar char="•"/>
            </a:pPr>
            <a:endParaRPr lang="en-US" sz="1400" dirty="0"/>
          </a:p>
          <a:p>
            <a:pPr>
              <a:buFont typeface="Arial" panose="020B0604020202020204" pitchFamily="34" charset="0"/>
              <a:buChar char="•"/>
            </a:pPr>
            <a:r>
              <a:rPr lang="en-US" sz="1400" b="1" dirty="0"/>
              <a:t>A/A class displays: </a:t>
            </a:r>
            <a:r>
              <a:rPr lang="en-US" sz="1400" dirty="0"/>
              <a:t>less defective pixels, improved screen response </a:t>
            </a:r>
            <a:endParaRPr lang="sr-Latn-RS" sz="1400" dirty="0" smtClean="0"/>
          </a:p>
          <a:p>
            <a:pPr>
              <a:buFont typeface="Arial" panose="020B0604020202020204" pitchFamily="34" charset="0"/>
              <a:buChar char="•"/>
            </a:pPr>
            <a:endParaRPr lang="en-US" sz="1400" dirty="0"/>
          </a:p>
          <a:p>
            <a:pPr>
              <a:buFont typeface="Arial" panose="020B0604020202020204" pitchFamily="34" charset="0"/>
              <a:buChar char="•"/>
            </a:pPr>
            <a:r>
              <a:rPr lang="en-US" sz="1400" b="1" dirty="0"/>
              <a:t>Charging control: </a:t>
            </a:r>
            <a:r>
              <a:rPr lang="en-US" sz="1400" dirty="0"/>
              <a:t>control in every project of the current balance to make sure device is effectively charging while working with source-demanding applications and </a:t>
            </a:r>
            <a:r>
              <a:rPr lang="en-US" sz="1400" dirty="0" smtClean="0"/>
              <a:t>services</a:t>
            </a:r>
            <a:endParaRPr lang="sr-Latn-RS" sz="1400" dirty="0" smtClean="0"/>
          </a:p>
          <a:p>
            <a:pPr>
              <a:buFont typeface="Arial" panose="020B0604020202020204" pitchFamily="34" charset="0"/>
              <a:buChar char="•"/>
            </a:pPr>
            <a:endParaRPr lang="en-US" sz="1400" dirty="0"/>
          </a:p>
          <a:p>
            <a:pPr>
              <a:buFont typeface="Arial" panose="020B0604020202020204" pitchFamily="34" charset="0"/>
              <a:buChar char="•"/>
            </a:pPr>
            <a:r>
              <a:rPr lang="en-US" sz="1400" b="1" dirty="0"/>
              <a:t>Enhanced USB/audio ports: </a:t>
            </a:r>
            <a:r>
              <a:rPr lang="en-US" sz="1400" dirty="0"/>
              <a:t>tested to resist high pressure for improved durability </a:t>
            </a:r>
            <a:endParaRPr lang="ru-RU" sz="1400" dirty="0"/>
          </a:p>
          <a:p>
            <a:pPr>
              <a:buFont typeface="Arial" panose="020B0604020202020204" pitchFamily="34" charset="0"/>
              <a:buChar char="•"/>
            </a:pPr>
            <a:endParaRPr lang="ru-RU" sz="1400" dirty="0"/>
          </a:p>
          <a:p>
            <a:pPr>
              <a:buFont typeface="Arial" panose="020B0604020202020204" pitchFamily="34" charset="0"/>
              <a:buChar char="•"/>
            </a:pPr>
            <a:endParaRPr lang="ru-RU" sz="1400" dirty="0"/>
          </a:p>
        </p:txBody>
      </p:sp>
      <p:sp>
        <p:nvSpPr>
          <p:cNvPr id="3" name="Title 2">
            <a:extLst>
              <a:ext uri="{FF2B5EF4-FFF2-40B4-BE49-F238E27FC236}">
                <a16:creationId xmlns="" xmlns:a16="http://schemas.microsoft.com/office/drawing/2014/main" id="{82D80F09-8E7F-4B51-9BC0-A1ACC70F55E9}"/>
              </a:ext>
            </a:extLst>
          </p:cNvPr>
          <p:cNvSpPr>
            <a:spLocks noGrp="1"/>
          </p:cNvSpPr>
          <p:nvPr>
            <p:ph type="title"/>
          </p:nvPr>
        </p:nvSpPr>
        <p:spPr>
          <a:xfrm>
            <a:off x="1221235" y="414403"/>
            <a:ext cx="9047311" cy="859442"/>
          </a:xfrm>
        </p:spPr>
        <p:txBody>
          <a:bodyPr anchor="t"/>
          <a:lstStyle/>
          <a:p>
            <a:r>
              <a:rPr lang="en-US" dirty="0"/>
              <a:t>PRESTIGIO </a:t>
            </a:r>
            <a:r>
              <a:rPr lang="en-US" dirty="0" smtClean="0"/>
              <a:t>TABLETS </a:t>
            </a:r>
            <a:r>
              <a:rPr lang="en-US" b="1" dirty="0"/>
              <a:t>ADVANTAGES</a:t>
            </a:r>
          </a:p>
        </p:txBody>
      </p:sp>
      <p:sp>
        <p:nvSpPr>
          <p:cNvPr id="20" name="Parallelogram 19">
            <a:extLst>
              <a:ext uri="{FF2B5EF4-FFF2-40B4-BE49-F238E27FC236}">
                <a16:creationId xmlns="" xmlns:a16="http://schemas.microsoft.com/office/drawing/2014/main" id="{A9A02F9E-1FAD-49E6-B2F2-7421388E6172}"/>
              </a:ext>
            </a:extLst>
          </p:cNvPr>
          <p:cNvSpPr/>
          <p:nvPr/>
        </p:nvSpPr>
        <p:spPr>
          <a:xfrm>
            <a:off x="226622" y="1384419"/>
            <a:ext cx="1048804" cy="618528"/>
          </a:xfrm>
          <a:prstGeom prst="parallelogram">
            <a:avLst>
              <a:gd name="adj" fmla="val 238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a:extLst>
              <a:ext uri="{FF2B5EF4-FFF2-40B4-BE49-F238E27FC236}">
                <a16:creationId xmlns="" xmlns:a16="http://schemas.microsoft.com/office/drawing/2014/main" id="{7CC38265-A296-4DC0-BC8E-698E26AD956E}"/>
              </a:ext>
            </a:extLst>
          </p:cNvPr>
          <p:cNvSpPr/>
          <p:nvPr/>
        </p:nvSpPr>
        <p:spPr>
          <a:xfrm>
            <a:off x="289641" y="2090804"/>
            <a:ext cx="802206" cy="473829"/>
          </a:xfrm>
          <a:prstGeom prst="parallelogram">
            <a:avLst>
              <a:gd name="adj" fmla="val 238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allelogram 21">
            <a:extLst>
              <a:ext uri="{FF2B5EF4-FFF2-40B4-BE49-F238E27FC236}">
                <a16:creationId xmlns="" xmlns:a16="http://schemas.microsoft.com/office/drawing/2014/main" id="{CC79C6E4-1B32-447A-B3BC-4F8A11551E68}"/>
              </a:ext>
            </a:extLst>
          </p:cNvPr>
          <p:cNvSpPr/>
          <p:nvPr/>
        </p:nvSpPr>
        <p:spPr>
          <a:xfrm>
            <a:off x="109420" y="2600195"/>
            <a:ext cx="1082636" cy="446379"/>
          </a:xfrm>
          <a:prstGeom prst="parallelogram">
            <a:avLst>
              <a:gd name="adj" fmla="val 238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a:extLst>
              <a:ext uri="{FF2B5EF4-FFF2-40B4-BE49-F238E27FC236}">
                <a16:creationId xmlns="" xmlns:a16="http://schemas.microsoft.com/office/drawing/2014/main" id="{032B18BD-BEE7-4C75-B6AC-B53BC155FF95}"/>
              </a:ext>
            </a:extLst>
          </p:cNvPr>
          <p:cNvSpPr/>
          <p:nvPr/>
        </p:nvSpPr>
        <p:spPr>
          <a:xfrm>
            <a:off x="408495" y="3172216"/>
            <a:ext cx="698982" cy="450844"/>
          </a:xfrm>
          <a:prstGeom prst="parallelogram">
            <a:avLst>
              <a:gd name="adj" fmla="val 238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a:extLst>
              <a:ext uri="{FF2B5EF4-FFF2-40B4-BE49-F238E27FC236}">
                <a16:creationId xmlns="" xmlns:a16="http://schemas.microsoft.com/office/drawing/2014/main" id="{DE588636-DC1C-4ADD-A93F-9C1F883B2B49}"/>
              </a:ext>
            </a:extLst>
          </p:cNvPr>
          <p:cNvSpPr/>
          <p:nvPr/>
        </p:nvSpPr>
        <p:spPr>
          <a:xfrm>
            <a:off x="356806" y="4069619"/>
            <a:ext cx="802206" cy="436759"/>
          </a:xfrm>
          <a:prstGeom prst="parallelogram">
            <a:avLst>
              <a:gd name="adj" fmla="val 238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 xmlns:a16="http://schemas.microsoft.com/office/drawing/2014/main" id="{480D95C9-7C4F-4A1D-A228-690518AC4F2E}"/>
              </a:ext>
            </a:extLst>
          </p:cNvPr>
          <p:cNvSpPr/>
          <p:nvPr/>
        </p:nvSpPr>
        <p:spPr>
          <a:xfrm>
            <a:off x="172050" y="3686074"/>
            <a:ext cx="1049592" cy="322929"/>
          </a:xfrm>
          <a:prstGeom prst="parallelogram">
            <a:avLst>
              <a:gd name="adj" fmla="val 238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 xmlns:a16="http://schemas.microsoft.com/office/drawing/2014/main" id="{DE588636-DC1C-4ADD-A93F-9C1F883B2B49}"/>
              </a:ext>
            </a:extLst>
          </p:cNvPr>
          <p:cNvSpPr/>
          <p:nvPr/>
        </p:nvSpPr>
        <p:spPr>
          <a:xfrm>
            <a:off x="150312" y="4684734"/>
            <a:ext cx="985735" cy="662975"/>
          </a:xfrm>
          <a:prstGeom prst="parallelogram">
            <a:avLst>
              <a:gd name="adj" fmla="val 238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 xmlns:a16="http://schemas.microsoft.com/office/drawing/2014/main" id="{DE588636-DC1C-4ADD-A93F-9C1F883B2B49}"/>
              </a:ext>
            </a:extLst>
          </p:cNvPr>
          <p:cNvSpPr/>
          <p:nvPr/>
        </p:nvSpPr>
        <p:spPr>
          <a:xfrm>
            <a:off x="160565" y="5414079"/>
            <a:ext cx="802206" cy="436759"/>
          </a:xfrm>
          <a:prstGeom prst="parallelogram">
            <a:avLst>
              <a:gd name="adj" fmla="val 238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a:extLst>
              <a:ext uri="{FF2B5EF4-FFF2-40B4-BE49-F238E27FC236}">
                <a16:creationId xmlns="" xmlns:a16="http://schemas.microsoft.com/office/drawing/2014/main" id="{DE588636-DC1C-4ADD-A93F-9C1F883B2B49}"/>
              </a:ext>
            </a:extLst>
          </p:cNvPr>
          <p:cNvSpPr/>
          <p:nvPr/>
        </p:nvSpPr>
        <p:spPr>
          <a:xfrm>
            <a:off x="338017" y="5942261"/>
            <a:ext cx="802206" cy="436759"/>
          </a:xfrm>
          <a:prstGeom prst="parallelogram">
            <a:avLst>
              <a:gd name="adj" fmla="val 238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7431999"/>
      </p:ext>
    </p:extLst>
  </p:cSld>
  <p:clrMapOvr>
    <a:masterClrMapping/>
  </p:clrMapOvr>
  <p:transition spd="slow">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DB7A2E90-D774-496E-9191-D6E5B465FE58}"/>
              </a:ext>
            </a:extLst>
          </p:cNvPr>
          <p:cNvSpPr>
            <a:spLocks noGrp="1"/>
          </p:cNvSpPr>
          <p:nvPr>
            <p:ph type="title"/>
          </p:nvPr>
        </p:nvSpPr>
        <p:spPr>
          <a:xfrm>
            <a:off x="1524362" y="771395"/>
            <a:ext cx="8842654" cy="2286000"/>
          </a:xfrm>
        </p:spPr>
        <p:txBody>
          <a:bodyPr/>
          <a:lstStyle/>
          <a:p>
            <a:r>
              <a:rPr lang="en-US" sz="2000" dirty="0"/>
              <a:t>COLOR OPTIONS </a:t>
            </a:r>
            <a:r>
              <a:rPr lang="en-US" sz="2000" dirty="0" smtClean="0"/>
              <a:t>(</a:t>
            </a:r>
            <a:r>
              <a:rPr lang="sr-Latn-RS" sz="2000" dirty="0" err="1" smtClean="0"/>
              <a:t>depends</a:t>
            </a:r>
            <a:r>
              <a:rPr lang="sr-Latn-RS" sz="2000" dirty="0" smtClean="0"/>
              <a:t> on MOQ</a:t>
            </a:r>
            <a:r>
              <a:rPr lang="en-US" sz="2000" dirty="0" smtClean="0"/>
              <a:t>)</a:t>
            </a:r>
            <a:endParaRPr lang="en-US" sz="2000" dirty="0"/>
          </a:p>
        </p:txBody>
      </p:sp>
      <p:pic>
        <p:nvPicPr>
          <p:cNvPr id="12" name="Picture 11">
            <a:extLst>
              <a:ext uri="{FF2B5EF4-FFF2-40B4-BE49-F238E27FC236}">
                <a16:creationId xmlns="" xmlns:a16="http://schemas.microsoft.com/office/drawing/2014/main" id="{8905804C-DA58-4E70-922E-0CCEFCC7E2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3474" y="4185149"/>
            <a:ext cx="2436851" cy="1553371"/>
          </a:xfrm>
          <a:prstGeom prst="rect">
            <a:avLst/>
          </a:prstGeom>
        </p:spPr>
      </p:pic>
      <p:pic>
        <p:nvPicPr>
          <p:cNvPr id="13" name="Picture 12">
            <a:extLst>
              <a:ext uri="{FF2B5EF4-FFF2-40B4-BE49-F238E27FC236}">
                <a16:creationId xmlns="" xmlns:a16="http://schemas.microsoft.com/office/drawing/2014/main" id="{E2FCEF30-8841-4D55-85EF-02B6A50A6B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67" y="2198810"/>
            <a:ext cx="2441448" cy="1556302"/>
          </a:xfrm>
          <a:prstGeom prst="rect">
            <a:avLst/>
          </a:prstGeom>
        </p:spPr>
      </p:pic>
      <p:pic>
        <p:nvPicPr>
          <p:cNvPr id="14" name="Picture 13">
            <a:extLst>
              <a:ext uri="{FF2B5EF4-FFF2-40B4-BE49-F238E27FC236}">
                <a16:creationId xmlns="" xmlns:a16="http://schemas.microsoft.com/office/drawing/2014/main" id="{15C4DDF6-C3EA-4009-9F50-650282880E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4014" y="2198808"/>
            <a:ext cx="2438590" cy="1554480"/>
          </a:xfrm>
          <a:prstGeom prst="rect">
            <a:avLst/>
          </a:prstGeom>
        </p:spPr>
      </p:pic>
      <p:pic>
        <p:nvPicPr>
          <p:cNvPr id="15" name="Picture 14">
            <a:extLst>
              <a:ext uri="{FF2B5EF4-FFF2-40B4-BE49-F238E27FC236}">
                <a16:creationId xmlns="" xmlns:a16="http://schemas.microsoft.com/office/drawing/2014/main" id="{BA494943-AD62-4423-BB06-760AEB8747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4836" y="2174746"/>
            <a:ext cx="2438590" cy="1554480"/>
          </a:xfrm>
          <a:prstGeom prst="rect">
            <a:avLst/>
          </a:prstGeom>
        </p:spPr>
      </p:pic>
      <p:pic>
        <p:nvPicPr>
          <p:cNvPr id="16" name="Picture 15">
            <a:extLst>
              <a:ext uri="{FF2B5EF4-FFF2-40B4-BE49-F238E27FC236}">
                <a16:creationId xmlns="" xmlns:a16="http://schemas.microsoft.com/office/drawing/2014/main" id="{03674815-95F1-4763-B69A-75720E9220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35813" y="2138651"/>
            <a:ext cx="2438590" cy="1554480"/>
          </a:xfrm>
          <a:prstGeom prst="rect">
            <a:avLst/>
          </a:prstGeom>
        </p:spPr>
      </p:pic>
      <p:pic>
        <p:nvPicPr>
          <p:cNvPr id="17" name="Picture 16">
            <a:extLst>
              <a:ext uri="{FF2B5EF4-FFF2-40B4-BE49-F238E27FC236}">
                <a16:creationId xmlns="" xmlns:a16="http://schemas.microsoft.com/office/drawing/2014/main" id="{8860B86D-C993-4782-BA39-8EECE37DE4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9131" y="4185148"/>
            <a:ext cx="2438590" cy="1554480"/>
          </a:xfrm>
          <a:prstGeom prst="rect">
            <a:avLst/>
          </a:prstGeom>
        </p:spPr>
      </p:pic>
      <p:pic>
        <p:nvPicPr>
          <p:cNvPr id="18" name="Picture 17">
            <a:extLst>
              <a:ext uri="{FF2B5EF4-FFF2-40B4-BE49-F238E27FC236}">
                <a16:creationId xmlns="" xmlns:a16="http://schemas.microsoft.com/office/drawing/2014/main" id="{F568B81F-C8D6-4173-9457-722F90C0A60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61302" y="4185148"/>
            <a:ext cx="2438590" cy="1554480"/>
          </a:xfrm>
          <a:prstGeom prst="rect">
            <a:avLst/>
          </a:prstGeom>
        </p:spPr>
      </p:pic>
      <p:pic>
        <p:nvPicPr>
          <p:cNvPr id="19" name="Picture 18">
            <a:extLst>
              <a:ext uri="{FF2B5EF4-FFF2-40B4-BE49-F238E27FC236}">
                <a16:creationId xmlns="" xmlns:a16="http://schemas.microsoft.com/office/drawing/2014/main" id="{280B1ACE-D6CC-4E99-9B32-61E2F1F2897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43905" y="4185148"/>
            <a:ext cx="2438590" cy="1554480"/>
          </a:xfrm>
          <a:prstGeom prst="rect">
            <a:avLst/>
          </a:prstGeom>
        </p:spPr>
      </p:pic>
    </p:spTree>
    <p:extLst>
      <p:ext uri="{BB962C8B-B14F-4D97-AF65-F5344CB8AC3E}">
        <p14:creationId xmlns:p14="http://schemas.microsoft.com/office/powerpoint/2010/main" val="3532657617"/>
      </p:ext>
    </p:extLst>
  </p:cSld>
  <p:clrMapOvr>
    <a:masterClrMapping/>
  </p:clrMapOvr>
  <p:transition spd="slow">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DD8AF38F-71ED-483F-8F48-A7E5F7E5DB7F}"/>
              </a:ext>
            </a:extLst>
          </p:cNvPr>
          <p:cNvSpPr>
            <a:spLocks noGrp="1"/>
          </p:cNvSpPr>
          <p:nvPr>
            <p:ph type="title"/>
          </p:nvPr>
        </p:nvSpPr>
        <p:spPr/>
        <p:txBody>
          <a:bodyPr/>
          <a:lstStyle/>
          <a:p>
            <a:r>
              <a:rPr lang="en-US" dirty="0"/>
              <a:t>3G TABLETS COMPARISON </a:t>
            </a:r>
          </a:p>
        </p:txBody>
      </p:sp>
      <p:graphicFrame>
        <p:nvGraphicFramePr>
          <p:cNvPr id="13" name="Table 12">
            <a:extLst>
              <a:ext uri="{FF2B5EF4-FFF2-40B4-BE49-F238E27FC236}">
                <a16:creationId xmlns="" xmlns:a16="http://schemas.microsoft.com/office/drawing/2014/main" id="{F4232E52-5350-46CA-8E55-1E957FDB01F0}"/>
              </a:ext>
            </a:extLst>
          </p:cNvPr>
          <p:cNvGraphicFramePr>
            <a:graphicFrameLocks noGrp="1"/>
          </p:cNvGraphicFramePr>
          <p:nvPr>
            <p:extLst>
              <p:ext uri="{D42A27DB-BD31-4B8C-83A1-F6EECF244321}">
                <p14:modId xmlns:p14="http://schemas.microsoft.com/office/powerpoint/2010/main" val="697395375"/>
              </p:ext>
            </p:extLst>
          </p:nvPr>
        </p:nvGraphicFramePr>
        <p:xfrm>
          <a:off x="2381" y="2939143"/>
          <a:ext cx="12187240" cy="3261360"/>
        </p:xfrm>
        <a:graphic>
          <a:graphicData uri="http://schemas.openxmlformats.org/drawingml/2006/table">
            <a:tbl>
              <a:tblPr firstRow="1" bandRow="1">
                <a:tableStyleId>{5940675A-B579-460E-94D1-54222C63F5DA}</a:tableStyleId>
              </a:tblPr>
              <a:tblGrid>
                <a:gridCol w="1124975">
                  <a:extLst>
                    <a:ext uri="{9D8B030D-6E8A-4147-A177-3AD203B41FA5}">
                      <a16:colId xmlns="" xmlns:a16="http://schemas.microsoft.com/office/drawing/2014/main" val="20000"/>
                    </a:ext>
                  </a:extLst>
                </a:gridCol>
                <a:gridCol w="2212453">
                  <a:extLst>
                    <a:ext uri="{9D8B030D-6E8A-4147-A177-3AD203B41FA5}">
                      <a16:colId xmlns="" xmlns:a16="http://schemas.microsoft.com/office/drawing/2014/main" val="4068127684"/>
                    </a:ext>
                  </a:extLst>
                </a:gridCol>
                <a:gridCol w="2212453">
                  <a:extLst>
                    <a:ext uri="{9D8B030D-6E8A-4147-A177-3AD203B41FA5}">
                      <a16:colId xmlns="" xmlns:a16="http://schemas.microsoft.com/office/drawing/2014/main" val="20001"/>
                    </a:ext>
                  </a:extLst>
                </a:gridCol>
                <a:gridCol w="2212453">
                  <a:extLst>
                    <a:ext uri="{9D8B030D-6E8A-4147-A177-3AD203B41FA5}">
                      <a16:colId xmlns="" xmlns:a16="http://schemas.microsoft.com/office/drawing/2014/main" val="20002"/>
                    </a:ext>
                  </a:extLst>
                </a:gridCol>
                <a:gridCol w="2212453">
                  <a:extLst>
                    <a:ext uri="{9D8B030D-6E8A-4147-A177-3AD203B41FA5}">
                      <a16:colId xmlns="" xmlns:a16="http://schemas.microsoft.com/office/drawing/2014/main" val="842552590"/>
                    </a:ext>
                  </a:extLst>
                </a:gridCol>
                <a:gridCol w="2212453">
                  <a:extLst>
                    <a:ext uri="{9D8B030D-6E8A-4147-A177-3AD203B41FA5}">
                      <a16:colId xmlns="" xmlns:a16="http://schemas.microsoft.com/office/drawing/2014/main" val="3405922268"/>
                    </a:ext>
                  </a:extLst>
                </a:gridCol>
              </a:tblGrid>
              <a:tr h="455681">
                <a:tc>
                  <a:txBody>
                    <a:bodyPr/>
                    <a:lstStyle/>
                    <a:p>
                      <a:pPr marL="0" algn="r" defTabSz="914400" rtl="0" eaLnBrk="1" latinLnBrk="0" hangingPunct="1"/>
                      <a:r>
                        <a:rPr lang="en-GB" sz="1200" b="1" kern="1200" dirty="0">
                          <a:solidFill>
                            <a:srgbClr val="3C64C8"/>
                          </a:solidFill>
                          <a:latin typeface="Segoe UI" panose="020B0502040204020203" pitchFamily="34" charset="0"/>
                          <a:ea typeface="Segoe UI" panose="020B0502040204020203" pitchFamily="34" charset="0"/>
                          <a:cs typeface="Segoe UI" panose="020B0502040204020203" pitchFamily="34" charset="0"/>
                        </a:rPr>
                        <a:t>Positioning</a:t>
                      </a: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7.0” entry 3G Android 7.0 metal</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64C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7.0” HD 3G Android 7.0 in metal case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64C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8.0” HD 3G Android 7.0 </a:t>
                      </a:r>
                      <a:r>
                        <a:rPr lang="en-US"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in metal case</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64C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10.1” HD 3G Android 7.0</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64C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10.1” HD 3G Android 6.0</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64C8"/>
                    </a:solidFill>
                  </a:tcPr>
                </a:tc>
                <a:extLst>
                  <a:ext uri="{0D108BD9-81ED-4DB2-BD59-A6C34878D82A}">
                    <a16:rowId xmlns="" xmlns:a16="http://schemas.microsoft.com/office/drawing/2014/main" val="10000"/>
                  </a:ext>
                </a:extLst>
              </a:tr>
              <a:tr h="455681">
                <a:tc>
                  <a:txBody>
                    <a:bodyPr/>
                    <a:lstStyle/>
                    <a:p>
                      <a:pPr marL="0" algn="r" defTabSz="914400" rtl="0" eaLnBrk="1" latinLnBrk="0" hangingPunct="1"/>
                      <a:r>
                        <a:rPr lang="en-GB" sz="1200" b="1" kern="1200" dirty="0">
                          <a:solidFill>
                            <a:srgbClr val="3C64C8"/>
                          </a:solidFill>
                          <a:latin typeface="Segoe UI" panose="020B0502040204020203" pitchFamily="34" charset="0"/>
                          <a:ea typeface="Segoe UI" panose="020B0502040204020203" pitchFamily="34" charset="0"/>
                          <a:cs typeface="Segoe UI" panose="020B0502040204020203" pitchFamily="34" charset="0"/>
                        </a:rPr>
                        <a:t>Market name</a:t>
                      </a: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noProof="0" dirty="0" err="1">
                          <a:solidFill>
                            <a:srgbClr val="3C64C8"/>
                          </a:solidFill>
                          <a:latin typeface="Segoe UI" panose="020B0502040204020203" pitchFamily="34" charset="0"/>
                          <a:ea typeface="Segoe UI" panose="020B0502040204020203" pitchFamily="34" charset="0"/>
                          <a:cs typeface="Segoe UI" panose="020B0502040204020203" pitchFamily="34" charset="0"/>
                        </a:rPr>
                        <a:t>Wize</a:t>
                      </a:r>
                      <a:r>
                        <a:rPr lang="en-GB" sz="1100" b="1" kern="1200" noProof="0" dirty="0">
                          <a:solidFill>
                            <a:srgbClr val="3C64C8"/>
                          </a:solidFill>
                          <a:latin typeface="Segoe UI" panose="020B0502040204020203" pitchFamily="34" charset="0"/>
                          <a:ea typeface="Segoe UI" panose="020B0502040204020203" pitchFamily="34" charset="0"/>
                          <a:cs typeface="Segoe UI" panose="020B0502040204020203" pitchFamily="34" charset="0"/>
                        </a:rPr>
                        <a:t> 3107 3G</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3C64C8"/>
                          </a:solidFill>
                          <a:effectLst/>
                          <a:uLnTx/>
                          <a:uFillTx/>
                          <a:latin typeface="Segoe UI" panose="020B0502040204020203" pitchFamily="34" charset="0"/>
                          <a:ea typeface="Segoe UI" panose="020B0502040204020203" pitchFamily="34" charset="0"/>
                          <a:cs typeface="Segoe UI" panose="020B0502040204020203" pitchFamily="34" charset="0"/>
                        </a:rPr>
                        <a:t>Grace 3157 3G</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err="1">
                          <a:ln>
                            <a:noFill/>
                          </a:ln>
                          <a:solidFill>
                            <a:srgbClr val="3C64C8"/>
                          </a:solidFill>
                          <a:effectLst/>
                          <a:uLnTx/>
                          <a:uFillTx/>
                          <a:latin typeface="Segoe UI" panose="020B0502040204020203" pitchFamily="34" charset="0"/>
                          <a:ea typeface="Segoe UI" panose="020B0502040204020203" pitchFamily="34" charset="0"/>
                          <a:cs typeface="Segoe UI" panose="020B0502040204020203" pitchFamily="34" charset="0"/>
                        </a:rPr>
                        <a:t>Muze</a:t>
                      </a:r>
                      <a:r>
                        <a:rPr kumimoji="0" lang="en-GB" sz="1100" b="1" i="0" u="none" strike="noStrike" kern="1200" cap="none" spc="0" normalizeH="0" baseline="0" noProof="0" dirty="0">
                          <a:ln>
                            <a:noFill/>
                          </a:ln>
                          <a:solidFill>
                            <a:srgbClr val="3C64C8"/>
                          </a:solidFill>
                          <a:effectLst/>
                          <a:uLnTx/>
                          <a:uFillTx/>
                          <a:latin typeface="Segoe UI" panose="020B0502040204020203" pitchFamily="34" charset="0"/>
                          <a:ea typeface="Segoe UI" panose="020B0502040204020203" pitchFamily="34" charset="0"/>
                          <a:cs typeface="Segoe UI" panose="020B0502040204020203" pitchFamily="34" charset="0"/>
                        </a:rPr>
                        <a:t> 3708 3G</a:t>
                      </a:r>
                      <a:endParaRPr kumimoji="0" lang="en-GB" sz="1100" b="1" i="0" u="none" strike="noStrike" kern="1200" cap="none" spc="0" normalizeH="0" baseline="0" noProof="0" dirty="0">
                        <a:ln>
                          <a:noFill/>
                        </a:ln>
                        <a:solidFill>
                          <a:srgbClr val="C8283C"/>
                        </a:solidFill>
                        <a:effectLst/>
                        <a:uLnTx/>
                        <a:uFillTx/>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dirty="0" err="1">
                          <a:ln>
                            <a:noFill/>
                          </a:ln>
                          <a:solidFill>
                            <a:srgbClr val="3C64C8"/>
                          </a:solidFill>
                          <a:effectLst/>
                          <a:uLnTx/>
                          <a:uFillTx/>
                          <a:latin typeface="Segoe UI" panose="020B0502040204020203" pitchFamily="34" charset="0"/>
                          <a:ea typeface="Segoe UI" panose="020B0502040204020203" pitchFamily="34" charset="0"/>
                          <a:cs typeface="Segoe UI" panose="020B0502040204020203" pitchFamily="34" charset="0"/>
                        </a:rPr>
                        <a:t>Wize</a:t>
                      </a:r>
                      <a:r>
                        <a:rPr kumimoji="0" lang="en-GB" sz="1100" b="1" i="0" u="none" strike="noStrike" kern="1200" cap="none" spc="0" normalizeH="0" baseline="0" dirty="0">
                          <a:ln>
                            <a:noFill/>
                          </a:ln>
                          <a:solidFill>
                            <a:srgbClr val="3C64C8"/>
                          </a:solidFill>
                          <a:effectLst/>
                          <a:uLnTx/>
                          <a:uFillTx/>
                          <a:latin typeface="Segoe UI" panose="020B0502040204020203" pitchFamily="34" charset="0"/>
                          <a:ea typeface="Segoe UI" panose="020B0502040204020203" pitchFamily="34" charset="0"/>
                          <a:cs typeface="Segoe UI" panose="020B0502040204020203" pitchFamily="34" charset="0"/>
                        </a:rPr>
                        <a:t> 3141 3G</a:t>
                      </a:r>
                      <a:endParaRPr kumimoji="0" lang="en-GB" sz="1100" b="1" i="0" u="none" strike="noStrike" kern="1200" cap="none" spc="0" normalizeH="0" baseline="0" dirty="0">
                        <a:ln>
                          <a:noFill/>
                        </a:ln>
                        <a:solidFill>
                          <a:srgbClr val="C8283C"/>
                        </a:solidFill>
                        <a:effectLst/>
                        <a:uLnTx/>
                        <a:uFillTx/>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dirty="0" err="1">
                          <a:ln>
                            <a:noFill/>
                          </a:ln>
                          <a:solidFill>
                            <a:srgbClr val="3C64C8"/>
                          </a:solidFill>
                          <a:effectLst/>
                          <a:uLnTx/>
                          <a:uFillTx/>
                          <a:latin typeface="Segoe UI" panose="020B0502040204020203" pitchFamily="34" charset="0"/>
                          <a:ea typeface="Segoe UI" panose="020B0502040204020203" pitchFamily="34" charset="0"/>
                          <a:cs typeface="Segoe UI" panose="020B0502040204020203" pitchFamily="34" charset="0"/>
                        </a:rPr>
                        <a:t>Wize</a:t>
                      </a:r>
                      <a:r>
                        <a:rPr kumimoji="0" lang="en-GB" sz="1100" b="1" i="0" u="none" strike="noStrike" kern="1200" cap="none" spc="0" normalizeH="0" baseline="0" dirty="0">
                          <a:ln>
                            <a:noFill/>
                          </a:ln>
                          <a:solidFill>
                            <a:srgbClr val="3C64C8"/>
                          </a:solidFill>
                          <a:effectLst/>
                          <a:uLnTx/>
                          <a:uFillTx/>
                          <a:latin typeface="Segoe UI" panose="020B0502040204020203" pitchFamily="34" charset="0"/>
                          <a:ea typeface="Segoe UI" panose="020B0502040204020203" pitchFamily="34" charset="0"/>
                          <a:cs typeface="Segoe UI" panose="020B0502040204020203" pitchFamily="34" charset="0"/>
                        </a:rPr>
                        <a:t> 3131 3G</a:t>
                      </a:r>
                      <a:endParaRPr kumimoji="0" lang="en-GB" sz="1100" b="1" i="0" u="none" strike="noStrike" kern="1200" cap="none" spc="0" normalizeH="0" baseline="0" dirty="0">
                        <a:ln>
                          <a:noFill/>
                        </a:ln>
                        <a:solidFill>
                          <a:srgbClr val="C8283C"/>
                        </a:solidFill>
                        <a:effectLst/>
                        <a:uLnTx/>
                        <a:uFillTx/>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73409">
                <a:tc>
                  <a:txBody>
                    <a:bodyPr/>
                    <a:lstStyle/>
                    <a:p>
                      <a:pPr marL="0" algn="r" defTabSz="914400" rtl="0" eaLnBrk="1" latinLnBrk="0" hangingPunct="1"/>
                      <a:r>
                        <a:rPr lang="en-GB" sz="1200" b="1" kern="1200" dirty="0">
                          <a:solidFill>
                            <a:srgbClr val="3C64C8"/>
                          </a:solidFill>
                          <a:latin typeface="Segoe UI" panose="020B0502040204020203" pitchFamily="34" charset="0"/>
                          <a:ea typeface="Segoe UI" panose="020B0502040204020203" pitchFamily="34" charset="0"/>
                          <a:cs typeface="Segoe UI" panose="020B0502040204020203" pitchFamily="34" charset="0"/>
                        </a:rPr>
                        <a:t>Article</a:t>
                      </a: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PMT3107_3G</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PMT3157_3G_C</a:t>
                      </a:r>
                      <a:endParaRPr lang="en-GB" sz="1100" b="1" kern="1200" dirty="0">
                        <a:solidFill>
                          <a:srgbClr val="B5223D"/>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PMT3708_3G_C</a:t>
                      </a:r>
                      <a:r>
                        <a:rPr lang="en-GB" sz="1100" b="1" kern="1200" dirty="0">
                          <a:solidFill>
                            <a:srgbClr val="B5223D"/>
                          </a:solidFill>
                          <a:latin typeface="Segoe UI" panose="020B0502040204020203" pitchFamily="34" charset="0"/>
                          <a:ea typeface="Segoe UI" panose="020B0502040204020203" pitchFamily="34" charset="0"/>
                          <a:cs typeface="Segoe UI" panose="020B0502040204020203" pitchFamily="34" charset="0"/>
                        </a:rPr>
                        <a:t>/D</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PMT3141_3G</a:t>
                      </a:r>
                      <a:endParaRPr lang="en-GB" sz="1100" b="1" kern="1200" dirty="0">
                        <a:solidFill>
                          <a:srgbClr val="B5223D"/>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PMT3131_3G_C</a:t>
                      </a:r>
                      <a:endParaRPr lang="en-GB" sz="1100" b="1" kern="1200" dirty="0">
                        <a:solidFill>
                          <a:srgbClr val="B5223D"/>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393494148"/>
                  </a:ext>
                </a:extLst>
              </a:tr>
              <a:tr h="273409">
                <a:tc>
                  <a:txBody>
                    <a:bodyPr/>
                    <a:lstStyle/>
                    <a:p>
                      <a:pPr marL="0" algn="r" defTabSz="914400" rtl="0" eaLnBrk="1" latinLnBrk="0" hangingPunct="1"/>
                      <a:r>
                        <a:rPr lang="en-GB" sz="1200" b="1" kern="1200" dirty="0">
                          <a:solidFill>
                            <a:srgbClr val="3C64C8"/>
                          </a:solidFill>
                          <a:latin typeface="Segoe UI" panose="020B0502040204020203" pitchFamily="34" charset="0"/>
                          <a:ea typeface="Segoe UI" panose="020B0502040204020203" pitchFamily="34" charset="0"/>
                          <a:cs typeface="Segoe UI" panose="020B0502040204020203" pitchFamily="34" charset="0"/>
                        </a:rPr>
                        <a:t>Display</a:t>
                      </a: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7.0” </a:t>
                      </a:r>
                      <a:r>
                        <a:rPr lang="pl-PL"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WSVGA (</a:t>
                      </a:r>
                      <a:r>
                        <a:rPr lang="en-US"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600</a:t>
                      </a:r>
                      <a:r>
                        <a:rPr lang="pl-PL"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x 1</a:t>
                      </a:r>
                      <a:r>
                        <a:rPr lang="en-US"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024</a:t>
                      </a:r>
                      <a:r>
                        <a:rPr lang="pl-PL"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IPS</a:t>
                      </a:r>
                      <a:endPar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7.0” WXGA (720 x 1280)</a:t>
                      </a:r>
                      <a:r>
                        <a:rPr lang="en-US"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IPS</a:t>
                      </a:r>
                      <a:endPar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100" b="0" dirty="0">
                          <a:solidFill>
                            <a:schemeClr val="tx1"/>
                          </a:solidFill>
                          <a:latin typeface="Segoe UI" panose="020B0502040204020203" pitchFamily="34" charset="0"/>
                          <a:ea typeface="Segoe UI" panose="020B0502040204020203" pitchFamily="34" charset="0"/>
                          <a:cs typeface="Segoe UI" panose="020B0502040204020203" pitchFamily="34" charset="0"/>
                        </a:rPr>
                        <a:t>8.0” WXGA (800 x 1280)</a:t>
                      </a:r>
                      <a:r>
                        <a:rPr lang="en-US" sz="1100" b="0" dirty="0">
                          <a:solidFill>
                            <a:schemeClr val="tx1"/>
                          </a:solidFill>
                          <a:latin typeface="Segoe UI" panose="020B0502040204020203" pitchFamily="34" charset="0"/>
                          <a:ea typeface="Segoe UI" panose="020B0502040204020203" pitchFamily="34" charset="0"/>
                          <a:cs typeface="Segoe UI" panose="020B0502040204020203" pitchFamily="34" charset="0"/>
                        </a:rPr>
                        <a:t> IPS</a:t>
                      </a:r>
                      <a:endParaRPr lang="en-GB" sz="11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n-NO"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10.1</a:t>
                      </a:r>
                      <a:r>
                        <a:rPr lang="en-US"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l-PL"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WXGA (</a:t>
                      </a:r>
                      <a:r>
                        <a:rPr lang="en-US"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128</a:t>
                      </a:r>
                      <a:r>
                        <a:rPr lang="pl-PL"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0 x 80</a:t>
                      </a:r>
                      <a:r>
                        <a:rPr lang="en-US"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0</a:t>
                      </a:r>
                      <a:r>
                        <a:rPr lang="pl-PL"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IPS</a:t>
                      </a:r>
                      <a:endParaRPr lang="nn-NO"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n-NO"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10.1</a:t>
                      </a:r>
                      <a:r>
                        <a:rPr lang="en-US"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l-PL"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WXGA (</a:t>
                      </a:r>
                      <a:r>
                        <a:rPr lang="en-US"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128</a:t>
                      </a:r>
                      <a:r>
                        <a:rPr lang="pl-PL"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0 x 80</a:t>
                      </a:r>
                      <a:r>
                        <a:rPr lang="en-US"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0</a:t>
                      </a:r>
                      <a:r>
                        <a:rPr lang="pl-PL"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IPS</a:t>
                      </a:r>
                      <a:endParaRPr lang="nn-NO"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273409">
                <a:tc>
                  <a:txBody>
                    <a:bodyPr/>
                    <a:lstStyle/>
                    <a:p>
                      <a:pPr marL="0" algn="r" defTabSz="914400" rtl="0" eaLnBrk="1" latinLnBrk="0" hangingPunct="1"/>
                      <a:r>
                        <a:rPr lang="en-GB" sz="1200" b="1" kern="1200" dirty="0">
                          <a:solidFill>
                            <a:srgbClr val="3C64C8"/>
                          </a:solidFill>
                          <a:latin typeface="Segoe UI" panose="020B0502040204020203" pitchFamily="34" charset="0"/>
                          <a:ea typeface="Segoe UI" panose="020B0502040204020203" pitchFamily="34" charset="0"/>
                          <a:cs typeface="Segoe UI" panose="020B0502040204020203" pitchFamily="34" charset="0"/>
                        </a:rPr>
                        <a:t>Processor</a:t>
                      </a: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MT8321 1.3GHz quad core</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MT8321 1.3GHz quad core</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MT8321 1.3GHz quad core</a:t>
                      </a:r>
                      <a:endParaRPr kumimoji="0" lang="pt-BR" sz="11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MT8321 1.3 GHz Quad Core</a:t>
                      </a:r>
                      <a:endParaRPr lang="pt-BR"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MT8321 1.3 GHz Quad Core</a:t>
                      </a:r>
                      <a:endParaRPr lang="pt-BR"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425302">
                <a:tc>
                  <a:txBody>
                    <a:bodyPr/>
                    <a:lstStyle/>
                    <a:p>
                      <a:pPr marL="0" algn="r" defTabSz="914400" rtl="0" eaLnBrk="1" latinLnBrk="0" hangingPunct="1"/>
                      <a:r>
                        <a:rPr lang="en-GB" sz="1200" b="1" kern="1200" dirty="0">
                          <a:solidFill>
                            <a:srgbClr val="3C64C8"/>
                          </a:solidFill>
                          <a:latin typeface="Segoe UI" panose="020B0502040204020203" pitchFamily="34" charset="0"/>
                          <a:ea typeface="Segoe UI" panose="020B0502040204020203" pitchFamily="34" charset="0"/>
                          <a:cs typeface="Segoe UI" panose="020B0502040204020203" pitchFamily="34" charset="0"/>
                        </a:rPr>
                        <a:t>Memory</a:t>
                      </a: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1GB RAM + 8GB </a:t>
                      </a:r>
                      <a:r>
                        <a:rPr lang="en-US" sz="11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ROM</a:t>
                      </a:r>
                      <a:endParaRPr lang="en-GB" sz="11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1GB RAM + 8GB </a:t>
                      </a: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internal storage</a:t>
                      </a:r>
                      <a:endParaRPr kumimoji="0" lang="en-GB" sz="11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1GB RAM + 8</a:t>
                      </a:r>
                      <a:r>
                        <a:rPr kumimoji="0" lang="en-GB" sz="1100" b="1" i="0" u="none" strike="noStrike" kern="1200" cap="none" spc="0" normalizeH="0" baseline="0" noProof="0" dirty="0">
                          <a:ln>
                            <a:noFill/>
                          </a:ln>
                          <a:solidFill>
                            <a:srgbClr val="C8283C"/>
                          </a:solidFill>
                          <a:effectLst/>
                          <a:uLnTx/>
                          <a:uFillTx/>
                          <a:latin typeface="Segoe UI" panose="020B0502040204020203" pitchFamily="34" charset="0"/>
                          <a:ea typeface="Segoe UI" panose="020B0502040204020203" pitchFamily="34" charset="0"/>
                          <a:cs typeface="Segoe UI" panose="020B0502040204020203" pitchFamily="34" charset="0"/>
                        </a:rPr>
                        <a:t>/16</a:t>
                      </a:r>
                      <a:r>
                        <a:rPr kumimoji="0" lang="en-GB" sz="11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GB </a:t>
                      </a: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internal storage</a:t>
                      </a:r>
                      <a:endParaRPr kumimoji="0" lang="en-GB" sz="11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1GB RAM + 8GB </a:t>
                      </a:r>
                      <a:r>
                        <a:rPr lang="en-US" sz="11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internal storage</a:t>
                      </a:r>
                      <a:endPar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1GB RAM + 8GB </a:t>
                      </a:r>
                      <a:r>
                        <a:rPr lang="en-US" sz="11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internal storage</a:t>
                      </a:r>
                      <a:endPar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273409">
                <a:tc>
                  <a:txBody>
                    <a:bodyPr/>
                    <a:lstStyle/>
                    <a:p>
                      <a:pPr marL="0" algn="r" defTabSz="914400" rtl="0" eaLnBrk="1" latinLnBrk="0" hangingPunct="1"/>
                      <a:r>
                        <a:rPr lang="en-GB" sz="1200" b="1" kern="1200" dirty="0">
                          <a:solidFill>
                            <a:srgbClr val="3C64C8"/>
                          </a:solidFill>
                          <a:latin typeface="Segoe UI" panose="020B0502040204020203" pitchFamily="34" charset="0"/>
                          <a:ea typeface="Segoe UI" panose="020B0502040204020203" pitchFamily="34" charset="0"/>
                          <a:cs typeface="Segoe UI" panose="020B0502040204020203" pitchFamily="34" charset="0"/>
                        </a:rPr>
                        <a:t>Battery</a:t>
                      </a: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28</a:t>
                      </a:r>
                      <a:r>
                        <a:rPr lang="en-GB" sz="11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00 </a:t>
                      </a:r>
                      <a:r>
                        <a:rPr lang="en-GB" sz="1100" b="0" kern="1200" noProof="0" dirty="0" err="1">
                          <a:solidFill>
                            <a:schemeClr val="tx1"/>
                          </a:solidFill>
                          <a:latin typeface="Segoe UI" panose="020B0502040204020203" pitchFamily="34" charset="0"/>
                          <a:ea typeface="Segoe UI" panose="020B0502040204020203" pitchFamily="34" charset="0"/>
                          <a:cs typeface="Segoe UI" panose="020B0502040204020203" pitchFamily="34" charset="0"/>
                        </a:rPr>
                        <a:t>mAh</a:t>
                      </a:r>
                      <a:r>
                        <a:rPr lang="en-GB" sz="11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 Li-ion</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28</a:t>
                      </a: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00 </a:t>
                      </a:r>
                      <a:r>
                        <a:rPr lang="en-GB" sz="1100" b="0"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mAh</a:t>
                      </a: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Li-ion</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4000 </a:t>
                      </a:r>
                      <a:r>
                        <a:rPr lang="en-GB" sz="1100" b="0"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mAh</a:t>
                      </a: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Li-ion</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5000 </a:t>
                      </a:r>
                      <a:r>
                        <a:rPr lang="en-GB" sz="1100" b="0"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mAh</a:t>
                      </a: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Li-ion</a:t>
                      </a:r>
                      <a:endParaRPr lang="en-US"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5000 </a:t>
                      </a:r>
                      <a:r>
                        <a:rPr lang="en-GB" sz="1100" b="0"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mAh</a:t>
                      </a: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Li-ion</a:t>
                      </a:r>
                      <a:endParaRPr lang="en-US"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273409">
                <a:tc>
                  <a:txBody>
                    <a:bodyPr/>
                    <a:lstStyle/>
                    <a:p>
                      <a:pPr marL="0" algn="r" defTabSz="914400" rtl="0" eaLnBrk="1" latinLnBrk="0" hangingPunct="1"/>
                      <a:r>
                        <a:rPr lang="en-GB" sz="1200" b="1" kern="1200" dirty="0">
                          <a:solidFill>
                            <a:srgbClr val="3C64C8"/>
                          </a:solidFill>
                          <a:latin typeface="Segoe UI" panose="020B0502040204020203" pitchFamily="34" charset="0"/>
                          <a:ea typeface="Segoe UI" panose="020B0502040204020203" pitchFamily="34" charset="0"/>
                          <a:cs typeface="Segoe UI" panose="020B0502040204020203" pitchFamily="34" charset="0"/>
                        </a:rPr>
                        <a:t>Android</a:t>
                      </a: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Android 7.0 Nougat</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Android 7.0 Nougat</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Android 7.0 Nougat</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Android 7.0 Nougat</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Android 6.0 Marshmallow</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273409">
                <a:tc>
                  <a:txBody>
                    <a:bodyPr/>
                    <a:lstStyle/>
                    <a:p>
                      <a:pPr marL="0" algn="r" defTabSz="914400" rtl="0" eaLnBrk="1" latinLnBrk="0" hangingPunct="1"/>
                      <a:r>
                        <a:rPr lang="en-GB" sz="1200" b="1" kern="1200" dirty="0">
                          <a:solidFill>
                            <a:srgbClr val="3C64C8"/>
                          </a:solidFill>
                          <a:latin typeface="Segoe UI" panose="020B0502040204020203" pitchFamily="34" charset="0"/>
                          <a:ea typeface="Segoe UI" panose="020B0502040204020203" pitchFamily="34" charset="0"/>
                          <a:cs typeface="Segoe UI" panose="020B0502040204020203" pitchFamily="34" charset="0"/>
                        </a:rPr>
                        <a:t>Connectivity</a:t>
                      </a: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Dual SIM: 3G, Wi-Fi, BT, GPS, FM</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Dual SIM: 3G, Wi-Fi, BT, GPS, FM</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Dual SIM: 3G, Wi-Fi, BT, GPS, FM</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Dual SIM: 3G</a:t>
                      </a: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Wi-Fi, BT, GPS, FM</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Dual SIM: 3G</a:t>
                      </a: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Wi-Fi, BT, GPS, FM</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7"/>
                  </a:ext>
                </a:extLst>
              </a:tr>
              <a:tr h="273409">
                <a:tc>
                  <a:txBody>
                    <a:bodyPr/>
                    <a:lstStyle/>
                    <a:p>
                      <a:pPr marL="0" algn="r" defTabSz="914400" rtl="0" eaLnBrk="1" latinLnBrk="0" hangingPunct="1"/>
                      <a:r>
                        <a:rPr lang="en-GB" sz="1200" b="1" kern="1200" dirty="0">
                          <a:solidFill>
                            <a:srgbClr val="3C64C8"/>
                          </a:solidFill>
                          <a:latin typeface="Segoe UI" panose="020B0502040204020203" pitchFamily="34" charset="0"/>
                          <a:ea typeface="Segoe UI" panose="020B0502040204020203" pitchFamily="34" charset="0"/>
                          <a:cs typeface="Segoe UI" panose="020B0502040204020203" pitchFamily="34" charset="0"/>
                        </a:rPr>
                        <a:t>Imaging</a:t>
                      </a: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2.0MP rear + 0.3MP front</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2.0MP</a:t>
                      </a:r>
                      <a:r>
                        <a:rPr lang="en-GB" sz="1100" b="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rear </a:t>
                      </a: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+ 0.3MP front</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2.0MP</a:t>
                      </a:r>
                      <a:r>
                        <a:rPr lang="en-GB" sz="1100" b="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rear </a:t>
                      </a: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+ 0.3MP front</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2.0MP rear + 0.3MP front</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2.0MP rear + 0.3MP front</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8"/>
                  </a:ext>
                </a:extLst>
              </a:tr>
            </a:tbl>
          </a:graphicData>
        </a:graphic>
      </p:graphicFrame>
      <p:pic>
        <p:nvPicPr>
          <p:cNvPr id="14" name="Picture 13">
            <a:extLst>
              <a:ext uri="{FF2B5EF4-FFF2-40B4-BE49-F238E27FC236}">
                <a16:creationId xmlns="" xmlns:a16="http://schemas.microsoft.com/office/drawing/2014/main" id="{C0B95B56-538E-4ED7-AE5E-455986935A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5607" y="1348947"/>
            <a:ext cx="1470037" cy="1491537"/>
          </a:xfrm>
          <a:prstGeom prst="rect">
            <a:avLst/>
          </a:prstGeom>
        </p:spPr>
      </p:pic>
      <p:pic>
        <p:nvPicPr>
          <p:cNvPr id="16" name="Picture 15">
            <a:extLst>
              <a:ext uri="{FF2B5EF4-FFF2-40B4-BE49-F238E27FC236}">
                <a16:creationId xmlns="" xmlns:a16="http://schemas.microsoft.com/office/drawing/2014/main" id="{74D408DB-87C2-4E5B-B811-BADC3C66B5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1343873"/>
            <a:ext cx="1488098" cy="1482169"/>
          </a:xfrm>
          <a:prstGeom prst="rect">
            <a:avLst/>
          </a:prstGeom>
        </p:spPr>
      </p:pic>
      <p:pic>
        <p:nvPicPr>
          <p:cNvPr id="7" name="Picture 6">
            <a:extLst>
              <a:ext uri="{FF2B5EF4-FFF2-40B4-BE49-F238E27FC236}">
                <a16:creationId xmlns="" xmlns:a16="http://schemas.microsoft.com/office/drawing/2014/main" id="{B3818C2B-39FB-48EC-B24A-CB7BF27D54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1371600"/>
            <a:ext cx="1379942" cy="1433846"/>
          </a:xfrm>
          <a:prstGeom prst="rect">
            <a:avLst/>
          </a:prstGeom>
        </p:spPr>
      </p:pic>
      <p:pic>
        <p:nvPicPr>
          <p:cNvPr id="8" name="Picture 7">
            <a:extLst>
              <a:ext uri="{FF2B5EF4-FFF2-40B4-BE49-F238E27FC236}">
                <a16:creationId xmlns="" xmlns:a16="http://schemas.microsoft.com/office/drawing/2014/main" id="{08F3F267-7B29-4FDD-B366-9908A5836B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4601" y="1461005"/>
            <a:ext cx="1834877" cy="1247902"/>
          </a:xfrm>
          <a:prstGeom prst="rect">
            <a:avLst/>
          </a:prstGeom>
        </p:spPr>
      </p:pic>
      <p:pic>
        <p:nvPicPr>
          <p:cNvPr id="2" name="Picture 1">
            <a:extLst>
              <a:ext uri="{FF2B5EF4-FFF2-40B4-BE49-F238E27FC236}">
                <a16:creationId xmlns="" xmlns:a16="http://schemas.microsoft.com/office/drawing/2014/main" id="{44638976-3457-4803-BAF5-7FD1CFA151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24800" y="1477481"/>
            <a:ext cx="1887382" cy="1231426"/>
          </a:xfrm>
          <a:prstGeom prst="rect">
            <a:avLst/>
          </a:prstGeom>
        </p:spPr>
      </p:pic>
    </p:spTree>
    <p:extLst>
      <p:ext uri="{BB962C8B-B14F-4D97-AF65-F5344CB8AC3E}">
        <p14:creationId xmlns:p14="http://schemas.microsoft.com/office/powerpoint/2010/main" val="427553380"/>
      </p:ext>
    </p:extLst>
  </p:cSld>
  <p:clrMapOvr>
    <a:masterClrMapping/>
  </p:clrMapOvr>
  <p:transition spd="slow">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DD8AF38F-71ED-483F-8F48-A7E5F7E5DB7F}"/>
              </a:ext>
            </a:extLst>
          </p:cNvPr>
          <p:cNvSpPr>
            <a:spLocks noGrp="1"/>
          </p:cNvSpPr>
          <p:nvPr>
            <p:ph type="title"/>
          </p:nvPr>
        </p:nvSpPr>
        <p:spPr/>
        <p:txBody>
          <a:bodyPr/>
          <a:lstStyle/>
          <a:p>
            <a:r>
              <a:rPr lang="en-US" dirty="0"/>
              <a:t>4G TABLETS COMPARISON </a:t>
            </a:r>
          </a:p>
        </p:txBody>
      </p:sp>
      <p:pic>
        <p:nvPicPr>
          <p:cNvPr id="7" name="Picture 6">
            <a:extLst>
              <a:ext uri="{FF2B5EF4-FFF2-40B4-BE49-F238E27FC236}">
                <a16:creationId xmlns="" xmlns:a16="http://schemas.microsoft.com/office/drawing/2014/main" id="{9F518ECC-1218-40C0-A530-4FDC595805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1416716"/>
            <a:ext cx="1392576" cy="1359420"/>
          </a:xfrm>
          <a:prstGeom prst="rect">
            <a:avLst/>
          </a:prstGeom>
        </p:spPr>
      </p:pic>
      <p:pic>
        <p:nvPicPr>
          <p:cNvPr id="8" name="Picture 7">
            <a:extLst>
              <a:ext uri="{FF2B5EF4-FFF2-40B4-BE49-F238E27FC236}">
                <a16:creationId xmlns="" xmlns:a16="http://schemas.microsoft.com/office/drawing/2014/main" id="{E5EC6E87-AF8C-418C-89BC-73BC0FCB5D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1" y="1378539"/>
            <a:ext cx="1418455" cy="1458827"/>
          </a:xfrm>
          <a:prstGeom prst="rect">
            <a:avLst/>
          </a:prstGeom>
        </p:spPr>
      </p:pic>
      <p:graphicFrame>
        <p:nvGraphicFramePr>
          <p:cNvPr id="13" name="Table 12">
            <a:extLst>
              <a:ext uri="{FF2B5EF4-FFF2-40B4-BE49-F238E27FC236}">
                <a16:creationId xmlns="" xmlns:a16="http://schemas.microsoft.com/office/drawing/2014/main" id="{F4232E52-5350-46CA-8E55-1E957FDB01F0}"/>
              </a:ext>
            </a:extLst>
          </p:cNvPr>
          <p:cNvGraphicFramePr>
            <a:graphicFrameLocks noGrp="1"/>
          </p:cNvGraphicFramePr>
          <p:nvPr>
            <p:extLst>
              <p:ext uri="{D42A27DB-BD31-4B8C-83A1-F6EECF244321}">
                <p14:modId xmlns:p14="http://schemas.microsoft.com/office/powerpoint/2010/main" val="2415999405"/>
              </p:ext>
            </p:extLst>
          </p:nvPr>
        </p:nvGraphicFramePr>
        <p:xfrm>
          <a:off x="2382" y="2930905"/>
          <a:ext cx="12187235" cy="3298560"/>
        </p:xfrm>
        <a:graphic>
          <a:graphicData uri="http://schemas.openxmlformats.org/drawingml/2006/table">
            <a:tbl>
              <a:tblPr firstRow="1" bandRow="1">
                <a:tableStyleId>{5940675A-B579-460E-94D1-54222C63F5DA}</a:tableStyleId>
              </a:tblPr>
              <a:tblGrid>
                <a:gridCol w="952127">
                  <a:extLst>
                    <a:ext uri="{9D8B030D-6E8A-4147-A177-3AD203B41FA5}">
                      <a16:colId xmlns="" xmlns:a16="http://schemas.microsoft.com/office/drawing/2014/main" val="20000"/>
                    </a:ext>
                  </a:extLst>
                </a:gridCol>
                <a:gridCol w="1872518">
                  <a:extLst>
                    <a:ext uri="{9D8B030D-6E8A-4147-A177-3AD203B41FA5}">
                      <a16:colId xmlns="" xmlns:a16="http://schemas.microsoft.com/office/drawing/2014/main" val="2096292630"/>
                    </a:ext>
                  </a:extLst>
                </a:gridCol>
                <a:gridCol w="1872518">
                  <a:extLst>
                    <a:ext uri="{9D8B030D-6E8A-4147-A177-3AD203B41FA5}">
                      <a16:colId xmlns="" xmlns:a16="http://schemas.microsoft.com/office/drawing/2014/main" val="20001"/>
                    </a:ext>
                  </a:extLst>
                </a:gridCol>
                <a:gridCol w="1872518">
                  <a:extLst>
                    <a:ext uri="{9D8B030D-6E8A-4147-A177-3AD203B41FA5}">
                      <a16:colId xmlns="" xmlns:a16="http://schemas.microsoft.com/office/drawing/2014/main" val="20002"/>
                    </a:ext>
                  </a:extLst>
                </a:gridCol>
                <a:gridCol w="1872518">
                  <a:extLst>
                    <a:ext uri="{9D8B030D-6E8A-4147-A177-3AD203B41FA5}">
                      <a16:colId xmlns="" xmlns:a16="http://schemas.microsoft.com/office/drawing/2014/main" val="3405922268"/>
                    </a:ext>
                  </a:extLst>
                </a:gridCol>
                <a:gridCol w="1872518">
                  <a:extLst>
                    <a:ext uri="{9D8B030D-6E8A-4147-A177-3AD203B41FA5}">
                      <a16:colId xmlns="" xmlns:a16="http://schemas.microsoft.com/office/drawing/2014/main" val="1800444875"/>
                    </a:ext>
                  </a:extLst>
                </a:gridCol>
                <a:gridCol w="1872518">
                  <a:extLst>
                    <a:ext uri="{9D8B030D-6E8A-4147-A177-3AD203B41FA5}">
                      <a16:colId xmlns="" xmlns:a16="http://schemas.microsoft.com/office/drawing/2014/main" val="1828105413"/>
                    </a:ext>
                  </a:extLst>
                </a:gridCol>
              </a:tblGrid>
              <a:tr h="584752">
                <a:tc>
                  <a:txBody>
                    <a:bodyPr/>
                    <a:lstStyle/>
                    <a:p>
                      <a:pPr marL="0" algn="r" defTabSz="914400" rtl="0" eaLnBrk="1" latinLnBrk="0" hangingPunct="1"/>
                      <a:r>
                        <a:rPr lang="en-GB" sz="1000" b="1" kern="1200" dirty="0">
                          <a:solidFill>
                            <a:srgbClr val="3C64C8"/>
                          </a:solidFill>
                          <a:latin typeface="Segoe UI" panose="020B0502040204020203" pitchFamily="34" charset="0"/>
                          <a:ea typeface="Segoe UI" panose="020B0502040204020203" pitchFamily="34" charset="0"/>
                          <a:cs typeface="Segoe UI" panose="020B0502040204020203" pitchFamily="34" charset="0"/>
                        </a:rPr>
                        <a:t>Positioning</a:t>
                      </a: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rPr>
                        <a:t>7.0” entry 4G Android 7.0 metal</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64C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rPr>
                        <a:t>7.0” HD 4G Android 7.0 metal</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64C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8.0” HD 4G Android 6.0</a:t>
                      </a:r>
                      <a:endParaRPr lang="en-GB"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64C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100" b="1" dirty="0">
                          <a:solidFill>
                            <a:schemeClr val="bg1"/>
                          </a:solidFill>
                          <a:latin typeface="Segoe UI" panose="020B0502040204020203" pitchFamily="34" charset="0"/>
                          <a:ea typeface="Segoe UI" panose="020B0502040204020203" pitchFamily="34" charset="0"/>
                          <a:cs typeface="Segoe UI" panose="020B0502040204020203" pitchFamily="34" charset="0"/>
                        </a:rPr>
                        <a:t>10.1” 4G Android 7.0 16Gb metal</a:t>
                      </a:r>
                      <a:endPar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64C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rPr>
                        <a:t>8.0” fingerprint scanner, </a:t>
                      </a:r>
                      <a:r>
                        <a:rPr lang="en-GB" sz="11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FullHD</a:t>
                      </a:r>
                      <a:r>
                        <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rPr>
                        <a:t>, 2+16GB, metal</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64C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rPr>
                        <a:t>10.1” </a:t>
                      </a:r>
                      <a:r>
                        <a:rPr lang="en-GB" sz="11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FullHD</a:t>
                      </a:r>
                      <a:r>
                        <a:rPr lang="en-GB" sz="1100" b="1" dirty="0">
                          <a:solidFill>
                            <a:schemeClr val="bg1"/>
                          </a:solidFill>
                          <a:latin typeface="Segoe UI" panose="020B0502040204020203" pitchFamily="34" charset="0"/>
                          <a:ea typeface="Segoe UI" panose="020B0502040204020203" pitchFamily="34" charset="0"/>
                          <a:cs typeface="Segoe UI" panose="020B0502040204020203" pitchFamily="34" charset="0"/>
                        </a:rPr>
                        <a:t>, 2+16GB, metal</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64C8"/>
                    </a:solidFill>
                  </a:tcPr>
                </a:tc>
                <a:extLst>
                  <a:ext uri="{0D108BD9-81ED-4DB2-BD59-A6C34878D82A}">
                    <a16:rowId xmlns="" xmlns:a16="http://schemas.microsoft.com/office/drawing/2014/main" val="10000"/>
                  </a:ext>
                </a:extLst>
              </a:tr>
              <a:tr h="250608">
                <a:tc>
                  <a:txBody>
                    <a:bodyPr/>
                    <a:lstStyle/>
                    <a:p>
                      <a:pPr marL="0" algn="r" defTabSz="914400" rtl="0" eaLnBrk="1" latinLnBrk="0" hangingPunct="1"/>
                      <a:r>
                        <a:rPr lang="en-GB" sz="1000" b="1" kern="1200" dirty="0">
                          <a:solidFill>
                            <a:srgbClr val="3C64C8"/>
                          </a:solidFill>
                          <a:latin typeface="Segoe UI" panose="020B0502040204020203" pitchFamily="34" charset="0"/>
                          <a:ea typeface="Segoe UI" panose="020B0502040204020203" pitchFamily="34" charset="0"/>
                          <a:cs typeface="Segoe UI" panose="020B0502040204020203" pitchFamily="34" charset="0"/>
                        </a:rPr>
                        <a:t>Name</a:t>
                      </a: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noProof="0" dirty="0" err="1">
                          <a:solidFill>
                            <a:srgbClr val="3C64C8"/>
                          </a:solidFill>
                          <a:latin typeface="Segoe UI" panose="020B0502040204020203" pitchFamily="34" charset="0"/>
                          <a:ea typeface="Segoe UI" panose="020B0502040204020203" pitchFamily="34" charset="0"/>
                          <a:cs typeface="Segoe UI" panose="020B0502040204020203" pitchFamily="34" charset="0"/>
                        </a:rPr>
                        <a:t>Wize</a:t>
                      </a:r>
                      <a:r>
                        <a:rPr lang="en-GB" sz="1000" b="1" kern="1200" noProof="0" dirty="0">
                          <a:solidFill>
                            <a:srgbClr val="3C64C8"/>
                          </a:solidFill>
                          <a:latin typeface="Segoe UI" panose="020B0502040204020203" pitchFamily="34" charset="0"/>
                          <a:ea typeface="Segoe UI" panose="020B0502040204020203" pitchFamily="34" charset="0"/>
                          <a:cs typeface="Segoe UI" panose="020B0502040204020203" pitchFamily="34" charset="0"/>
                        </a:rPr>
                        <a:t> 3107 4G</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noProof="0" dirty="0">
                          <a:solidFill>
                            <a:srgbClr val="3C64C8"/>
                          </a:solidFill>
                          <a:latin typeface="Segoe UI" panose="020B0502040204020203" pitchFamily="34" charset="0"/>
                          <a:ea typeface="Segoe UI" panose="020B0502040204020203" pitchFamily="34" charset="0"/>
                          <a:cs typeface="Segoe UI" panose="020B0502040204020203" pitchFamily="34" charset="0"/>
                        </a:rPr>
                        <a:t> Grace 3157 4G</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rgbClr val="3C64C8"/>
                          </a:solidFill>
                          <a:latin typeface="Segoe UI" panose="020B0502040204020203" pitchFamily="34" charset="0"/>
                          <a:ea typeface="Segoe UI" panose="020B0502040204020203" pitchFamily="34" charset="0"/>
                          <a:cs typeface="Segoe UI" panose="020B0502040204020203" pitchFamily="34" charset="0"/>
                        </a:rPr>
                        <a:t>Wize</a:t>
                      </a:r>
                      <a:r>
                        <a:rPr lang="en-US" sz="1000" b="1" kern="1200" dirty="0">
                          <a:solidFill>
                            <a:srgbClr val="3C64C8"/>
                          </a:solidFill>
                          <a:latin typeface="Segoe UI" panose="020B0502040204020203" pitchFamily="34" charset="0"/>
                          <a:ea typeface="Segoe UI" panose="020B0502040204020203" pitchFamily="34" charset="0"/>
                          <a:cs typeface="Segoe UI" panose="020B0502040204020203" pitchFamily="34" charset="0"/>
                        </a:rPr>
                        <a:t> 3</a:t>
                      </a:r>
                      <a:r>
                        <a:rPr lang="ru-RU" sz="1000" b="1" kern="1200" dirty="0">
                          <a:solidFill>
                            <a:srgbClr val="3C64C8"/>
                          </a:solidFill>
                          <a:latin typeface="Segoe UI" panose="020B0502040204020203" pitchFamily="34" charset="0"/>
                          <a:ea typeface="Segoe UI" panose="020B0502040204020203" pitchFamily="34" charset="0"/>
                          <a:cs typeface="Segoe UI" panose="020B0502040204020203" pitchFamily="34" charset="0"/>
                        </a:rPr>
                        <a:t>4</a:t>
                      </a:r>
                      <a:r>
                        <a:rPr lang="en-US" sz="1000" b="1" kern="1200" dirty="0">
                          <a:solidFill>
                            <a:srgbClr val="3C64C8"/>
                          </a:solidFill>
                          <a:latin typeface="Segoe UI" panose="020B0502040204020203" pitchFamily="34" charset="0"/>
                          <a:ea typeface="Segoe UI" panose="020B0502040204020203" pitchFamily="34" charset="0"/>
                          <a:cs typeface="Segoe UI" panose="020B0502040204020203" pitchFamily="34" charset="0"/>
                        </a:rPr>
                        <a:t>18 4G</a:t>
                      </a:r>
                      <a:endParaRPr lang="en-GB" sz="1000" b="1" kern="1200" dirty="0">
                        <a:solidFill>
                          <a:srgbClr val="C8283C"/>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noProof="0" dirty="0">
                          <a:solidFill>
                            <a:srgbClr val="3C64C8"/>
                          </a:solidFill>
                          <a:latin typeface="Segoe UI" panose="020B0502040204020203" pitchFamily="34" charset="0"/>
                          <a:ea typeface="Segoe UI" panose="020B0502040204020203" pitchFamily="34" charset="0"/>
                          <a:cs typeface="Segoe UI" panose="020B0502040204020203" pitchFamily="34" charset="0"/>
                        </a:rPr>
                        <a:t>Grace 3101 4G</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noProof="0" dirty="0">
                          <a:solidFill>
                            <a:srgbClr val="3C64C8"/>
                          </a:solidFill>
                          <a:latin typeface="Segoe UI" panose="020B0502040204020203" pitchFamily="34" charset="0"/>
                          <a:ea typeface="Segoe UI" panose="020B0502040204020203" pitchFamily="34" charset="0"/>
                          <a:cs typeface="Segoe UI" panose="020B0502040204020203" pitchFamily="34" charset="0"/>
                        </a:rPr>
                        <a:t>Grace 5778 4G</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noProof="0" dirty="0">
                          <a:solidFill>
                            <a:srgbClr val="3C64C8"/>
                          </a:solidFill>
                          <a:latin typeface="Segoe UI" panose="020B0502040204020203" pitchFamily="34" charset="0"/>
                          <a:ea typeface="Segoe UI" panose="020B0502040204020203" pitchFamily="34" charset="0"/>
                          <a:cs typeface="Segoe UI" panose="020B0502040204020203" pitchFamily="34" charset="0"/>
                        </a:rPr>
                        <a:t>Grace 5771 4G</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01"/>
                  </a:ext>
                </a:extLst>
              </a:tr>
              <a:tr h="250608">
                <a:tc>
                  <a:txBody>
                    <a:bodyPr/>
                    <a:lstStyle/>
                    <a:p>
                      <a:pPr marL="0" algn="r" defTabSz="914400" rtl="0" eaLnBrk="1" latinLnBrk="0" hangingPunct="1"/>
                      <a:r>
                        <a:rPr lang="en-GB" sz="1000" b="1" kern="1200" dirty="0">
                          <a:solidFill>
                            <a:srgbClr val="3C64C8"/>
                          </a:solidFill>
                          <a:latin typeface="Segoe UI" panose="020B0502040204020203" pitchFamily="34" charset="0"/>
                          <a:ea typeface="Segoe UI" panose="020B0502040204020203" pitchFamily="34" charset="0"/>
                          <a:cs typeface="Segoe UI" panose="020B0502040204020203" pitchFamily="34" charset="0"/>
                        </a:rPr>
                        <a:t>Article</a:t>
                      </a: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PMT3107_4G</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PMT3157_4G_C</a:t>
                      </a:r>
                      <a:endParaRPr lang="en-GB" sz="1000" b="1" kern="1200" dirty="0">
                        <a:solidFill>
                          <a:srgbClr val="B5223D"/>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PMT3418_4G_C</a:t>
                      </a:r>
                      <a:r>
                        <a:rPr lang="en-GB" sz="1000" b="1" kern="1200" dirty="0">
                          <a:solidFill>
                            <a:srgbClr val="B5223D"/>
                          </a:solidFill>
                          <a:latin typeface="Segoe UI" panose="020B0502040204020203" pitchFamily="34" charset="0"/>
                          <a:ea typeface="Segoe UI" panose="020B0502040204020203" pitchFamily="34" charset="0"/>
                          <a:cs typeface="Segoe UI" panose="020B0502040204020203" pitchFamily="34" charset="0"/>
                        </a:rPr>
                        <a:t>/D</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PMT3101_4G</a:t>
                      </a:r>
                      <a:endParaRPr lang="en-GB" sz="1000" b="1" kern="1200" dirty="0">
                        <a:solidFill>
                          <a:srgbClr val="B5223D"/>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PMT5778_4G</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PMT5771_4G</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2393494148"/>
                  </a:ext>
                </a:extLst>
              </a:tr>
              <a:tr h="361989">
                <a:tc>
                  <a:txBody>
                    <a:bodyPr/>
                    <a:lstStyle/>
                    <a:p>
                      <a:pPr marL="0" algn="r" defTabSz="914400" rtl="0" eaLnBrk="1" latinLnBrk="0" hangingPunct="1"/>
                      <a:r>
                        <a:rPr lang="en-GB" sz="1000" b="1" kern="1200" dirty="0">
                          <a:solidFill>
                            <a:srgbClr val="3C64C8"/>
                          </a:solidFill>
                          <a:latin typeface="Segoe UI" panose="020B0502040204020203" pitchFamily="34" charset="0"/>
                          <a:ea typeface="Segoe UI" panose="020B0502040204020203" pitchFamily="34" charset="0"/>
                          <a:cs typeface="Segoe UI" panose="020B0502040204020203" pitchFamily="34" charset="0"/>
                        </a:rPr>
                        <a:t>Display</a:t>
                      </a: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7.0” </a:t>
                      </a:r>
                      <a:r>
                        <a:rPr lang="pl-PL" sz="10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WSVGA (</a:t>
                      </a:r>
                      <a:r>
                        <a:rPr lang="en-US" sz="10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600</a:t>
                      </a:r>
                      <a:r>
                        <a:rPr lang="pl-PL" sz="10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x 1</a:t>
                      </a:r>
                      <a:r>
                        <a:rPr lang="en-US" sz="10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024</a:t>
                      </a:r>
                      <a:r>
                        <a:rPr lang="pl-PL" sz="10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10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IPS</a:t>
                      </a:r>
                      <a:endParaRPr lang="en-GB"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7.0” WXGA (720 x 1280)</a:t>
                      </a:r>
                      <a:r>
                        <a:rPr lang="en-US"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IPS</a:t>
                      </a:r>
                      <a:endParaRPr lang="en-GB"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8.0” WXGA (800 x 1280) IPS</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10.1” WXGA (1280 x 800)</a:t>
                      </a:r>
                      <a:r>
                        <a:rPr lang="en-US"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IPS</a:t>
                      </a:r>
                      <a:endParaRPr lang="nn-NO"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8.0” </a:t>
                      </a:r>
                      <a:r>
                        <a:rPr lang="en-GB" sz="1000" b="0"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FullHD</a:t>
                      </a:r>
                      <a:r>
                        <a:rPr lang="en-GB"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(1200x1920) IPS, 2.5D</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10.1” </a:t>
                      </a:r>
                      <a:r>
                        <a:rPr lang="en-GB" sz="1000" b="0"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FullHD</a:t>
                      </a:r>
                      <a:r>
                        <a:rPr lang="en-GB"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(1920x1200) IPS</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02"/>
                  </a:ext>
                </a:extLst>
              </a:tr>
              <a:tr h="250608">
                <a:tc>
                  <a:txBody>
                    <a:bodyPr/>
                    <a:lstStyle/>
                    <a:p>
                      <a:pPr marL="0" algn="r" defTabSz="914400" rtl="0" eaLnBrk="1" latinLnBrk="0" hangingPunct="1"/>
                      <a:r>
                        <a:rPr lang="en-GB" sz="1000" b="1" kern="1200" dirty="0">
                          <a:solidFill>
                            <a:srgbClr val="3C64C8"/>
                          </a:solidFill>
                          <a:latin typeface="Segoe UI" panose="020B0502040204020203" pitchFamily="34" charset="0"/>
                          <a:ea typeface="Segoe UI" panose="020B0502040204020203" pitchFamily="34" charset="0"/>
                          <a:cs typeface="Segoe UI" panose="020B0502040204020203" pitchFamily="34" charset="0"/>
                        </a:rPr>
                        <a:t>Processor</a:t>
                      </a: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MT8735</a:t>
                      </a:r>
                      <a:r>
                        <a:rPr lang="ru-RU"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quad core</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MT8735</a:t>
                      </a:r>
                      <a:r>
                        <a:rPr lang="ru-RU"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quad core</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MT8735 quad core</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MT8735</a:t>
                      </a:r>
                      <a:r>
                        <a:rPr lang="ru-RU"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quad core</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MT8735 quad core</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MT8735 quad core</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03"/>
                  </a:ext>
                </a:extLst>
              </a:tr>
              <a:tr h="250608">
                <a:tc>
                  <a:txBody>
                    <a:bodyPr/>
                    <a:lstStyle/>
                    <a:p>
                      <a:pPr marL="0" algn="r" defTabSz="914400" rtl="0" eaLnBrk="1" latinLnBrk="0" hangingPunct="1"/>
                      <a:r>
                        <a:rPr lang="en-GB" sz="1000" b="1" kern="1200" dirty="0">
                          <a:solidFill>
                            <a:srgbClr val="3C64C8"/>
                          </a:solidFill>
                          <a:latin typeface="Segoe UI" panose="020B0502040204020203" pitchFamily="34" charset="0"/>
                          <a:ea typeface="Segoe UI" panose="020B0502040204020203" pitchFamily="34" charset="0"/>
                          <a:cs typeface="Segoe UI" panose="020B0502040204020203" pitchFamily="34" charset="0"/>
                        </a:rPr>
                        <a:t>Memory</a:t>
                      </a: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1GB RAM + 8GB </a:t>
                      </a:r>
                      <a:r>
                        <a:rPr lang="en-US"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ROM</a:t>
                      </a:r>
                      <a:endParaRPr lang="en-GB"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1GB RAM + 8GB </a:t>
                      </a:r>
                      <a:r>
                        <a:rPr lang="en-US"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ROM</a:t>
                      </a:r>
                      <a:endParaRPr lang="en-GB"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1GB RAM + 8</a:t>
                      </a:r>
                      <a:r>
                        <a:rPr lang="en-GB" sz="1000" b="1" kern="1200" dirty="0">
                          <a:solidFill>
                            <a:srgbClr val="C8283C"/>
                          </a:solidFill>
                          <a:latin typeface="Segoe UI" panose="020B0502040204020203" pitchFamily="34" charset="0"/>
                          <a:ea typeface="Segoe UI" panose="020B0502040204020203" pitchFamily="34" charset="0"/>
                          <a:cs typeface="Segoe UI" panose="020B0502040204020203" pitchFamily="34" charset="0"/>
                        </a:rPr>
                        <a:t>/16</a:t>
                      </a:r>
                      <a:r>
                        <a:rPr lang="en-GB"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GB </a:t>
                      </a:r>
                      <a:r>
                        <a:rPr lang="en-US"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ROM</a:t>
                      </a:r>
                      <a:endParaRPr lang="en-GB"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2GB RAM + 16GB </a:t>
                      </a:r>
                      <a:r>
                        <a:rPr lang="en-US"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ROM</a:t>
                      </a:r>
                      <a:endParaRPr lang="en-GB"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2GB RAM + 16GB </a:t>
                      </a:r>
                      <a:r>
                        <a:rPr lang="en-US"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ROM</a:t>
                      </a:r>
                      <a:endParaRPr lang="en-GB"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2GB RAM + 16GB </a:t>
                      </a:r>
                      <a:r>
                        <a:rPr lang="en-US"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ROM</a:t>
                      </a:r>
                      <a:endParaRPr lang="en-GB"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04"/>
                  </a:ext>
                </a:extLst>
              </a:tr>
              <a:tr h="250608">
                <a:tc>
                  <a:txBody>
                    <a:bodyPr/>
                    <a:lstStyle/>
                    <a:p>
                      <a:pPr marL="0" algn="r" defTabSz="914400" rtl="0" eaLnBrk="1" latinLnBrk="0" hangingPunct="1"/>
                      <a:r>
                        <a:rPr lang="en-GB" sz="1000" b="1" kern="1200" dirty="0">
                          <a:solidFill>
                            <a:srgbClr val="3C64C8"/>
                          </a:solidFill>
                          <a:latin typeface="Segoe UI" panose="020B0502040204020203" pitchFamily="34" charset="0"/>
                          <a:ea typeface="Segoe UI" panose="020B0502040204020203" pitchFamily="34" charset="0"/>
                          <a:cs typeface="Segoe UI" panose="020B0502040204020203" pitchFamily="34" charset="0"/>
                        </a:rPr>
                        <a:t>Battery</a:t>
                      </a: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28</a:t>
                      </a:r>
                      <a:r>
                        <a:rPr lang="en-GB"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00 </a:t>
                      </a:r>
                      <a:r>
                        <a:rPr lang="en-GB" sz="1000" b="0" kern="1200" noProof="0" dirty="0" err="1">
                          <a:solidFill>
                            <a:schemeClr val="tx1"/>
                          </a:solidFill>
                          <a:latin typeface="Segoe UI" panose="020B0502040204020203" pitchFamily="34" charset="0"/>
                          <a:ea typeface="Segoe UI" panose="020B0502040204020203" pitchFamily="34" charset="0"/>
                          <a:cs typeface="Segoe UI" panose="020B0502040204020203" pitchFamily="34" charset="0"/>
                        </a:rPr>
                        <a:t>mAh</a:t>
                      </a:r>
                      <a:r>
                        <a:rPr lang="en-GB"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 Li-ion</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28</a:t>
                      </a:r>
                      <a:r>
                        <a:rPr lang="en-GB"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00 </a:t>
                      </a:r>
                      <a:r>
                        <a:rPr lang="en-GB" sz="1000" b="0" kern="1200" noProof="0" dirty="0" err="1">
                          <a:solidFill>
                            <a:schemeClr val="tx1"/>
                          </a:solidFill>
                          <a:latin typeface="Segoe UI" panose="020B0502040204020203" pitchFamily="34" charset="0"/>
                          <a:ea typeface="Segoe UI" panose="020B0502040204020203" pitchFamily="34" charset="0"/>
                          <a:cs typeface="Segoe UI" panose="020B0502040204020203" pitchFamily="34" charset="0"/>
                        </a:rPr>
                        <a:t>mAh</a:t>
                      </a:r>
                      <a:r>
                        <a:rPr lang="en-GB"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 Li-ion</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4200 </a:t>
                      </a:r>
                      <a:r>
                        <a:rPr lang="en-GB" sz="1000" b="0"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mAh</a:t>
                      </a:r>
                      <a:r>
                        <a:rPr lang="en-GB"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Li-ion</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610</a:t>
                      </a:r>
                      <a:r>
                        <a:rPr lang="en-GB"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0 </a:t>
                      </a:r>
                      <a:r>
                        <a:rPr lang="en-GB" sz="1000" b="0" kern="1200" noProof="0" dirty="0" err="1">
                          <a:solidFill>
                            <a:schemeClr val="tx1"/>
                          </a:solidFill>
                          <a:latin typeface="Segoe UI" panose="020B0502040204020203" pitchFamily="34" charset="0"/>
                          <a:ea typeface="Segoe UI" panose="020B0502040204020203" pitchFamily="34" charset="0"/>
                          <a:cs typeface="Segoe UI" panose="020B0502040204020203" pitchFamily="34" charset="0"/>
                        </a:rPr>
                        <a:t>mAh</a:t>
                      </a:r>
                      <a:r>
                        <a:rPr lang="en-GB"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 Li-ion</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4000 </a:t>
                      </a:r>
                      <a:r>
                        <a:rPr lang="en-GB" sz="1000" b="0"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mAh</a:t>
                      </a:r>
                      <a:r>
                        <a:rPr lang="en-GB"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Li-ion</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5600 </a:t>
                      </a:r>
                      <a:r>
                        <a:rPr lang="en-GB" sz="1000" b="0"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mAh</a:t>
                      </a:r>
                      <a:r>
                        <a:rPr lang="en-GB"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Li-ion</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05"/>
                  </a:ext>
                </a:extLst>
              </a:tr>
              <a:tr h="250608">
                <a:tc>
                  <a:txBody>
                    <a:bodyPr/>
                    <a:lstStyle/>
                    <a:p>
                      <a:pPr marL="0" algn="r" defTabSz="914400" rtl="0" eaLnBrk="1" latinLnBrk="0" hangingPunct="1"/>
                      <a:r>
                        <a:rPr lang="en-GB" sz="1000" b="1" kern="1200" dirty="0">
                          <a:solidFill>
                            <a:srgbClr val="3C64C8"/>
                          </a:solidFill>
                          <a:latin typeface="Segoe UI" panose="020B0502040204020203" pitchFamily="34" charset="0"/>
                          <a:ea typeface="Segoe UI" panose="020B0502040204020203" pitchFamily="34" charset="0"/>
                          <a:cs typeface="Segoe UI" panose="020B0502040204020203" pitchFamily="34" charset="0"/>
                        </a:rPr>
                        <a:t>Android</a:t>
                      </a: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Android 7.0 Nougat</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Android 7.0 Nougat</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Android 6.0 Marshmallow</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Android 7.0 Nougat</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Android 7.0 Nougat</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Android 7.0 Nougat</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06"/>
                  </a:ext>
                </a:extLst>
              </a:tr>
              <a:tr h="417680">
                <a:tc>
                  <a:txBody>
                    <a:bodyPr/>
                    <a:lstStyle/>
                    <a:p>
                      <a:pPr marL="0" algn="r" defTabSz="914400" rtl="0" eaLnBrk="1" latinLnBrk="0" hangingPunct="1"/>
                      <a:r>
                        <a:rPr lang="en-GB" sz="1000" b="1" kern="1200" dirty="0">
                          <a:solidFill>
                            <a:srgbClr val="3C64C8"/>
                          </a:solidFill>
                          <a:latin typeface="Segoe UI" panose="020B0502040204020203" pitchFamily="34" charset="0"/>
                          <a:ea typeface="Segoe UI" panose="020B0502040204020203" pitchFamily="34" charset="0"/>
                          <a:cs typeface="Segoe UI" panose="020B0502040204020203" pitchFamily="34" charset="0"/>
                        </a:rPr>
                        <a:t>Connectivity</a:t>
                      </a: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Dual SIM: 4G, Wi-Fi, BT, GPS, FM</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Dual SIM: 4G, Wi-Fi, BT, GPS, FM</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4G, Wi-Fi, BT, GPS, FM</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Dual SIM: 4G, Wi-Fi, BT, GPS, FM</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4G, Wi-Fi, BT, GPS, FM</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4G, Wi-Fi, BT, GPS, FM</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07"/>
                  </a:ext>
                </a:extLst>
              </a:tr>
              <a:tr h="361989">
                <a:tc>
                  <a:txBody>
                    <a:bodyPr/>
                    <a:lstStyle/>
                    <a:p>
                      <a:pPr marL="0" algn="r" defTabSz="914400" rtl="0" eaLnBrk="1" latinLnBrk="0" hangingPunct="1"/>
                      <a:r>
                        <a:rPr lang="en-GB" sz="1000" b="1" kern="1200" dirty="0">
                          <a:solidFill>
                            <a:srgbClr val="3C64C8"/>
                          </a:solidFill>
                          <a:latin typeface="Segoe UI" panose="020B0502040204020203" pitchFamily="34" charset="0"/>
                          <a:ea typeface="Segoe UI" panose="020B0502040204020203" pitchFamily="34" charset="0"/>
                          <a:cs typeface="Segoe UI" panose="020B0502040204020203" pitchFamily="34" charset="0"/>
                        </a:rPr>
                        <a:t>Imaging</a:t>
                      </a: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2.0MP rear + 0.3MP front</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2.0MP rear + 0.3MP front</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2.0</a:t>
                      </a:r>
                      <a:r>
                        <a:rPr lang="en-GB" sz="1000" b="1" kern="1200" dirty="0">
                          <a:solidFill>
                            <a:srgbClr val="B5223D"/>
                          </a:solidFill>
                          <a:latin typeface="Segoe UI" panose="020B0502040204020203" pitchFamily="34" charset="0"/>
                          <a:ea typeface="Segoe UI" panose="020B0502040204020203" pitchFamily="34" charset="0"/>
                          <a:cs typeface="Segoe UI" panose="020B0502040204020203" pitchFamily="34" charset="0"/>
                        </a:rPr>
                        <a:t>/5.0</a:t>
                      </a:r>
                      <a:r>
                        <a:rPr lang="en-GB"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MP rear + 0.3</a:t>
                      </a:r>
                      <a:r>
                        <a:rPr lang="en-GB" sz="1000" b="1" kern="1200" dirty="0">
                          <a:solidFill>
                            <a:srgbClr val="B5223D"/>
                          </a:solidFill>
                          <a:latin typeface="Segoe UI" panose="020B0502040204020203" pitchFamily="34" charset="0"/>
                          <a:ea typeface="Segoe UI" panose="020B0502040204020203" pitchFamily="34" charset="0"/>
                          <a:cs typeface="Segoe UI" panose="020B0502040204020203" pitchFamily="34" charset="0"/>
                        </a:rPr>
                        <a:t>/2.0</a:t>
                      </a:r>
                      <a:r>
                        <a:rPr lang="en-GB"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MP front</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noProof="0" dirty="0">
                          <a:solidFill>
                            <a:schemeClr val="tx1"/>
                          </a:solidFill>
                          <a:latin typeface="Segoe UI" panose="020B0502040204020203" pitchFamily="34" charset="0"/>
                          <a:ea typeface="Segoe UI" panose="020B0502040204020203" pitchFamily="34" charset="0"/>
                          <a:cs typeface="Segoe UI" panose="020B0502040204020203" pitchFamily="34" charset="0"/>
                        </a:rPr>
                        <a:t>2.0MP rear + 0.3MP front</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5.0MP rear + 2.0MP front</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8.0MP rear + 2.0MP front</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08"/>
                  </a:ext>
                </a:extLst>
              </a:tr>
            </a:tbl>
          </a:graphicData>
        </a:graphic>
      </p:graphicFrame>
      <p:pic>
        <p:nvPicPr>
          <p:cNvPr id="2" name="Picture 1">
            <a:extLst>
              <a:ext uri="{FF2B5EF4-FFF2-40B4-BE49-F238E27FC236}">
                <a16:creationId xmlns="" xmlns:a16="http://schemas.microsoft.com/office/drawing/2014/main" id="{959350A8-A4B3-409D-894B-FDEDE06E63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1459527"/>
            <a:ext cx="1752600" cy="1290018"/>
          </a:xfrm>
          <a:prstGeom prst="rect">
            <a:avLst/>
          </a:prstGeom>
        </p:spPr>
      </p:pic>
      <p:pic>
        <p:nvPicPr>
          <p:cNvPr id="4" name="Picture 3">
            <a:extLst>
              <a:ext uri="{FF2B5EF4-FFF2-40B4-BE49-F238E27FC236}">
                <a16:creationId xmlns="" xmlns:a16="http://schemas.microsoft.com/office/drawing/2014/main" id="{96DC5A39-A4C3-408E-96BD-751A61696B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7772" y="1410696"/>
            <a:ext cx="1308314" cy="1359420"/>
          </a:xfrm>
          <a:prstGeom prst="rect">
            <a:avLst/>
          </a:prstGeom>
        </p:spPr>
      </p:pic>
      <p:pic>
        <p:nvPicPr>
          <p:cNvPr id="5" name="Picture 4">
            <a:extLst>
              <a:ext uri="{FF2B5EF4-FFF2-40B4-BE49-F238E27FC236}">
                <a16:creationId xmlns="" xmlns:a16="http://schemas.microsoft.com/office/drawing/2014/main" id="{30390F13-1F65-460C-BF23-523260BD2D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10600" y="1363784"/>
            <a:ext cx="1479282" cy="1430894"/>
          </a:xfrm>
          <a:prstGeom prst="rect">
            <a:avLst/>
          </a:prstGeom>
        </p:spPr>
      </p:pic>
      <p:pic>
        <p:nvPicPr>
          <p:cNvPr id="6" name="Picture 5">
            <a:extLst>
              <a:ext uri="{FF2B5EF4-FFF2-40B4-BE49-F238E27FC236}">
                <a16:creationId xmlns="" xmlns:a16="http://schemas.microsoft.com/office/drawing/2014/main" id="{815D4B80-DE59-4351-94EA-308C6BE44E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18482" y="1459527"/>
            <a:ext cx="1827750" cy="1283314"/>
          </a:xfrm>
          <a:prstGeom prst="rect">
            <a:avLst/>
          </a:prstGeom>
        </p:spPr>
      </p:pic>
    </p:spTree>
    <p:extLst>
      <p:ext uri="{BB962C8B-B14F-4D97-AF65-F5344CB8AC3E}">
        <p14:creationId xmlns:p14="http://schemas.microsoft.com/office/powerpoint/2010/main" val="1508262371"/>
      </p:ext>
    </p:extLst>
  </p:cSld>
  <p:clrMapOvr>
    <a:masterClrMapping/>
  </p:clrMapOvr>
  <p:transition spd="slow">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318576" y="3476866"/>
            <a:ext cx="9615262" cy="1739181"/>
          </a:xfrm>
        </p:spPr>
        <p:txBody>
          <a:bodyPr>
            <a:normAutofit/>
          </a:bodyPr>
          <a:lstStyle/>
          <a:p>
            <a:r>
              <a:rPr lang="en-US" dirty="0" smtClean="0"/>
              <a:t>SMARTBOOKS </a:t>
            </a:r>
            <a:r>
              <a:rPr lang="en-US" dirty="0"/>
              <a:t>ROADMAP</a:t>
            </a:r>
            <a:endParaRPr lang="en-US" sz="5000" dirty="0"/>
          </a:p>
        </p:txBody>
      </p:sp>
      <p:sp>
        <p:nvSpPr>
          <p:cNvPr id="4" name="Subtitle 3"/>
          <p:cNvSpPr>
            <a:spLocks noGrp="1"/>
          </p:cNvSpPr>
          <p:nvPr>
            <p:ph type="subTitle" idx="1"/>
          </p:nvPr>
        </p:nvSpPr>
        <p:spPr>
          <a:xfrm>
            <a:off x="1368680" y="4856297"/>
            <a:ext cx="9615262" cy="540110"/>
          </a:xfrm>
        </p:spPr>
        <p:txBody>
          <a:bodyPr/>
          <a:lstStyle/>
          <a:p>
            <a:r>
              <a:rPr lang="ru-RU" dirty="0" smtClean="0"/>
              <a:t>2018</a:t>
            </a:r>
            <a:endParaRPr lang="en-US" dirty="0"/>
          </a:p>
        </p:txBody>
      </p:sp>
    </p:spTree>
    <p:extLst>
      <p:ext uri="{BB962C8B-B14F-4D97-AF65-F5344CB8AC3E}">
        <p14:creationId xmlns:p14="http://schemas.microsoft.com/office/powerpoint/2010/main" val="886359293"/>
      </p:ext>
    </p:extLst>
  </p:cSld>
  <p:clrMapOvr>
    <a:masterClrMapping/>
  </p:clrMapOvr>
  <p:transition spd="slow">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SMARTBOOKS: CURRENT LINE-UP</a:t>
            </a:r>
          </a:p>
        </p:txBody>
      </p:sp>
      <p:graphicFrame>
        <p:nvGraphicFramePr>
          <p:cNvPr id="6" name="Table 5"/>
          <p:cNvGraphicFramePr>
            <a:graphicFrameLocks noGrp="1"/>
          </p:cNvGraphicFramePr>
          <p:nvPr>
            <p:extLst/>
          </p:nvPr>
        </p:nvGraphicFramePr>
        <p:xfrm>
          <a:off x="228601" y="2590800"/>
          <a:ext cx="11658600" cy="4202048"/>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xmlns="" val="20000"/>
                    </a:ext>
                  </a:extLst>
                </a:gridCol>
                <a:gridCol w="1676400">
                  <a:extLst>
                    <a:ext uri="{9D8B030D-6E8A-4147-A177-3AD203B41FA5}">
                      <a16:colId xmlns:a16="http://schemas.microsoft.com/office/drawing/2014/main" xmlns="" val="20001"/>
                    </a:ext>
                  </a:extLst>
                </a:gridCol>
                <a:gridCol w="1676400">
                  <a:extLst>
                    <a:ext uri="{9D8B030D-6E8A-4147-A177-3AD203B41FA5}">
                      <a16:colId xmlns:a16="http://schemas.microsoft.com/office/drawing/2014/main" xmlns="" val="20002"/>
                    </a:ext>
                  </a:extLst>
                </a:gridCol>
                <a:gridCol w="1676400">
                  <a:extLst>
                    <a:ext uri="{9D8B030D-6E8A-4147-A177-3AD203B41FA5}">
                      <a16:colId xmlns:a16="http://schemas.microsoft.com/office/drawing/2014/main" xmlns="" val="20003"/>
                    </a:ext>
                  </a:extLst>
                </a:gridCol>
                <a:gridCol w="1676400">
                  <a:extLst>
                    <a:ext uri="{9D8B030D-6E8A-4147-A177-3AD203B41FA5}">
                      <a16:colId xmlns:a16="http://schemas.microsoft.com/office/drawing/2014/main" xmlns="" val="20004"/>
                    </a:ext>
                  </a:extLst>
                </a:gridCol>
                <a:gridCol w="1676400">
                  <a:extLst>
                    <a:ext uri="{9D8B030D-6E8A-4147-A177-3AD203B41FA5}">
                      <a16:colId xmlns:a16="http://schemas.microsoft.com/office/drawing/2014/main" xmlns="" val="20005"/>
                    </a:ext>
                  </a:extLst>
                </a:gridCol>
                <a:gridCol w="1676400">
                  <a:extLst>
                    <a:ext uri="{9D8B030D-6E8A-4147-A177-3AD203B41FA5}">
                      <a16:colId xmlns:a16="http://schemas.microsoft.com/office/drawing/2014/main" xmlns="" val="20006"/>
                    </a:ext>
                  </a:extLst>
                </a:gridCol>
              </a:tblGrid>
              <a:tr h="228600">
                <a:tc>
                  <a:txBody>
                    <a:bodyPr/>
                    <a:lstStyle/>
                    <a:p>
                      <a:pPr algn="ctr"/>
                      <a:endParaRPr lang="en-US" sz="1400" b="1" dirty="0" smtClean="0">
                        <a:solidFill>
                          <a:srgbClr val="3C64C8"/>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Smartbook</a:t>
                      </a:r>
                      <a:r>
                        <a:rPr lang="en-US" sz="1400" b="0"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1</a:t>
                      </a:r>
                      <a:r>
                        <a:rPr lang="ru-RU" sz="1400" b="0"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33</a:t>
                      </a:r>
                      <a:r>
                        <a:rPr lang="en-US" sz="1400" b="0"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S01</a:t>
                      </a:r>
                      <a:endParaRPr lang="en-GB" sz="1400" b="0"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D002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Smartbook</a:t>
                      </a:r>
                      <a:r>
                        <a:rPr lang="en-US" sz="1400" b="0"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141S01</a:t>
                      </a:r>
                      <a:endParaRPr lang="en-GB" sz="1400" b="0"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D002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Smartbook</a:t>
                      </a:r>
                      <a:r>
                        <a:rPr lang="en-US" sz="1400" b="0"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141C01</a:t>
                      </a:r>
                      <a:endParaRPr lang="en-GB" sz="1400" b="0"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D002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Smartbook</a:t>
                      </a:r>
                      <a:r>
                        <a:rPr lang="en-US" sz="1400" b="0"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141C02</a:t>
                      </a:r>
                      <a:endParaRPr lang="en-GB" sz="1400" b="0"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D002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Smartbook</a:t>
                      </a:r>
                      <a:r>
                        <a:rPr lang="en-US" sz="1400" b="0"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116C</a:t>
                      </a:r>
                      <a:r>
                        <a:rPr lang="en-GB" sz="1400" b="0"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01</a:t>
                      </a:r>
                    </a:p>
                  </a:txBody>
                  <a:tcPr marL="68598" marR="68598" marT="34303" marB="343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D002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Smartbook</a:t>
                      </a:r>
                      <a:r>
                        <a:rPr lang="en-US" sz="1400" b="0"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156C</a:t>
                      </a:r>
                      <a:r>
                        <a:rPr lang="en-GB" sz="1400" b="0"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01</a:t>
                      </a:r>
                    </a:p>
                  </a:txBody>
                  <a:tcPr marL="68598" marR="68598" marT="34303" marB="343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D0028"/>
                    </a:solidFill>
                  </a:tcPr>
                </a:tc>
                <a:extLst>
                  <a:ext uri="{0D108BD9-81ED-4DB2-BD59-A6C34878D82A}">
                    <a16:rowId xmlns:a16="http://schemas.microsoft.com/office/drawing/2014/main" xmlns="" val="10000"/>
                  </a:ext>
                </a:extLst>
              </a:tr>
              <a:tr h="292754">
                <a:tc>
                  <a:txBody>
                    <a:bodyPr/>
                    <a:lstStyle/>
                    <a:p>
                      <a:pPr algn="r"/>
                      <a:r>
                        <a:rPr lang="en-US" sz="1400" b="0" dirty="0" smtClean="0">
                          <a:solidFill>
                            <a:srgbClr val="7D0028"/>
                          </a:solidFill>
                          <a:latin typeface="Segoe UI" panose="020B0502040204020203" pitchFamily="34" charset="0"/>
                          <a:ea typeface="Segoe UI" panose="020B0502040204020203" pitchFamily="34" charset="0"/>
                          <a:cs typeface="Segoe UI" panose="020B0502040204020203" pitchFamily="34" charset="0"/>
                        </a:rPr>
                        <a:t>Display</a:t>
                      </a:r>
                      <a:endParaRPr lang="en-GB" sz="1400" b="0" dirty="0">
                        <a:solidFill>
                          <a:srgbClr val="7D0028"/>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13.3” IPS </a:t>
                      </a:r>
                      <a:r>
                        <a:rPr lang="en-US" alt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1920*1080</a:t>
                      </a:r>
                      <a:endParaRPr lang="en-GB" sz="1200" b="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14.1” IPS </a:t>
                      </a:r>
                      <a:r>
                        <a:rPr lang="en-US" alt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1920*1080</a:t>
                      </a:r>
                      <a:endPar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14.1” IPS </a:t>
                      </a:r>
                      <a:r>
                        <a:rPr lang="en-US" alt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1920*1080</a:t>
                      </a:r>
                      <a:endPar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14.1” IPS </a:t>
                      </a:r>
                      <a:r>
                        <a:rPr lang="en-US" alt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1920*1080</a:t>
                      </a:r>
                      <a:endPar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11.6” IPS </a:t>
                      </a:r>
                      <a:r>
                        <a:rPr lang="en-US" alt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1920*1080</a:t>
                      </a:r>
                      <a:endPar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15.6” TN </a:t>
                      </a:r>
                      <a:r>
                        <a:rPr lang="en-US" alt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1366*768</a:t>
                      </a:r>
                      <a:endPar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extLst>
                  <a:ext uri="{0D108BD9-81ED-4DB2-BD59-A6C34878D82A}">
                    <a16:rowId xmlns:a16="http://schemas.microsoft.com/office/drawing/2014/main" xmlns="" val="10001"/>
                  </a:ext>
                </a:extLst>
              </a:tr>
              <a:tr h="278720">
                <a:tc>
                  <a:txBody>
                    <a:bodyPr/>
                    <a:lstStyle/>
                    <a:p>
                      <a:pPr algn="r"/>
                      <a:r>
                        <a:rPr lang="en-US" sz="1400" b="0" dirty="0" smtClean="0">
                          <a:solidFill>
                            <a:srgbClr val="7D0028"/>
                          </a:solidFill>
                          <a:latin typeface="Segoe UI" panose="020B0502040204020203" pitchFamily="34" charset="0"/>
                          <a:ea typeface="Segoe UI" panose="020B0502040204020203" pitchFamily="34" charset="0"/>
                          <a:cs typeface="Segoe UI" panose="020B0502040204020203" pitchFamily="34" charset="0"/>
                        </a:rPr>
                        <a:t>Body</a:t>
                      </a:r>
                      <a:endParaRPr lang="en-GB" sz="1400" b="0" dirty="0">
                        <a:solidFill>
                          <a:srgbClr val="7D0028"/>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Metallic</a:t>
                      </a:r>
                      <a:endParaRPr lang="en-GB"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Metallic</a:t>
                      </a:r>
                      <a:endParaRPr lang="en-GB"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Plastic</a:t>
                      </a:r>
                      <a:endParaRPr lang="en-GB"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Plastic</a:t>
                      </a:r>
                      <a:endParaRPr lang="en-GB"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Plastic</a:t>
                      </a:r>
                      <a:endParaRPr lang="en-GB"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Plastic</a:t>
                      </a:r>
                      <a:endParaRPr lang="en-GB"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extLst>
                  <a:ext uri="{0D108BD9-81ED-4DB2-BD59-A6C34878D82A}">
                    <a16:rowId xmlns:a16="http://schemas.microsoft.com/office/drawing/2014/main" xmlns="" val="10010"/>
                  </a:ext>
                </a:extLst>
              </a:tr>
              <a:tr h="387927">
                <a:tc>
                  <a:txBody>
                    <a:bodyPr/>
                    <a:lstStyle/>
                    <a:p>
                      <a:pPr algn="r"/>
                      <a:r>
                        <a:rPr lang="en-US" sz="1400" b="0" dirty="0" smtClean="0">
                          <a:solidFill>
                            <a:srgbClr val="7D0028"/>
                          </a:solidFill>
                          <a:latin typeface="Segoe UI" panose="020B0502040204020203" pitchFamily="34" charset="0"/>
                          <a:ea typeface="Segoe UI" panose="020B0502040204020203" pitchFamily="34" charset="0"/>
                          <a:cs typeface="Segoe UI" panose="020B0502040204020203" pitchFamily="34" charset="0"/>
                        </a:rPr>
                        <a:t>CPU</a:t>
                      </a:r>
                      <a:endParaRPr lang="en-GB" sz="1400" b="0" dirty="0">
                        <a:solidFill>
                          <a:srgbClr val="7D0028"/>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Intel</a:t>
                      </a:r>
                      <a:r>
                        <a:rPr lang="en-US" sz="1200" b="0" kern="1200" baseline="300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Mobile Celeron</a:t>
                      </a:r>
                      <a:r>
                        <a:rPr lang="en-US" sz="1200" b="0" kern="1200" baseline="300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N3350</a:t>
                      </a:r>
                      <a:endParaRPr lang="ru-RU"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(Apollo Lake)</a:t>
                      </a:r>
                      <a:b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(2M cache, up to 2.4</a:t>
                      </a:r>
                      <a:r>
                        <a:rPr lang="ru-RU"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GHz)</a:t>
                      </a:r>
                      <a:endParaRPr lang="en-GB"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Intel</a:t>
                      </a:r>
                      <a:r>
                        <a:rPr lang="en-US" sz="1200" b="0" kern="1200" baseline="300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Mobile Celeron</a:t>
                      </a:r>
                      <a:r>
                        <a:rPr lang="en-US" sz="1200" b="0" kern="1200" baseline="300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N3350</a:t>
                      </a:r>
                      <a:endParaRPr lang="ru-RU"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(Apollo Lake)</a:t>
                      </a:r>
                      <a:b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(2M cache, up to 2.4</a:t>
                      </a:r>
                      <a:r>
                        <a:rPr lang="ru-RU"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GHz)</a:t>
                      </a:r>
                      <a:endParaRPr lang="en-GB"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Intel</a:t>
                      </a:r>
                      <a:r>
                        <a:rPr lang="en-US" sz="1200" b="0" kern="1200" baseline="300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Atom</a:t>
                      </a:r>
                      <a:r>
                        <a:rPr lang="en-US" sz="1200" b="0" kern="1200" baseline="300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ru-RU"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Z8350</a:t>
                      </a:r>
                      <a:endParaRPr lang="ru-RU"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(Cherry Trail)</a:t>
                      </a:r>
                      <a:b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(2M cache, up to 1.92</a:t>
                      </a:r>
                      <a:r>
                        <a:rPr lang="ru-RU"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GHz)</a:t>
                      </a:r>
                      <a:endParaRPr lang="en-GB"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Intel</a:t>
                      </a:r>
                      <a:r>
                        <a:rPr lang="en-US" sz="1200" b="0" kern="1200" baseline="300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Mobile Celeron</a:t>
                      </a:r>
                      <a:r>
                        <a:rPr lang="en-US" sz="1200" b="0" kern="1200" baseline="300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N3350</a:t>
                      </a:r>
                      <a:endParaRPr lang="ru-RU"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(Apollo Lake)</a:t>
                      </a:r>
                      <a:b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(2M cache, up to 2.4</a:t>
                      </a:r>
                      <a:r>
                        <a:rPr lang="ru-RU"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GHz)</a:t>
                      </a:r>
                      <a:endParaRPr lang="en-GB"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Intel</a:t>
                      </a:r>
                      <a:r>
                        <a:rPr lang="en-US" sz="1200" b="0" kern="1200" baseline="300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Atom</a:t>
                      </a:r>
                      <a:r>
                        <a:rPr lang="en-US" sz="1200" b="0" kern="1200" baseline="300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ru-RU"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Z8350</a:t>
                      </a:r>
                      <a:endParaRPr lang="ru-RU"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(Cherry Trail)</a:t>
                      </a:r>
                      <a:b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(2M cache, up to 1.92</a:t>
                      </a:r>
                      <a:r>
                        <a:rPr lang="ru-RU"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GHz)</a:t>
                      </a:r>
                      <a:endParaRPr lang="en-GB"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Intel</a:t>
                      </a:r>
                      <a:r>
                        <a:rPr lang="en-US" sz="1200" b="0" kern="1200" baseline="300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Mobile Celeron</a:t>
                      </a:r>
                      <a:r>
                        <a:rPr lang="en-US" sz="1200" b="0" kern="1200" baseline="300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N3350</a:t>
                      </a:r>
                      <a:endParaRPr lang="ru-RU"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(Apollo Lake)</a:t>
                      </a:r>
                      <a:b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b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(2M cache, up to 2.4</a:t>
                      </a:r>
                      <a:r>
                        <a:rPr lang="ru-RU"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GHz)</a:t>
                      </a:r>
                      <a:endParaRPr lang="en-GB"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extLst>
                  <a:ext uri="{0D108BD9-81ED-4DB2-BD59-A6C34878D82A}">
                    <a16:rowId xmlns:a16="http://schemas.microsoft.com/office/drawing/2014/main" xmlns="" val="10002"/>
                  </a:ext>
                </a:extLst>
              </a:tr>
              <a:tr h="293908">
                <a:tc>
                  <a:txBody>
                    <a:bodyPr/>
                    <a:lstStyle/>
                    <a:p>
                      <a:pPr algn="r"/>
                      <a:r>
                        <a:rPr lang="en-US" sz="1400" b="0" dirty="0" smtClean="0">
                          <a:solidFill>
                            <a:srgbClr val="7D0028"/>
                          </a:solidFill>
                          <a:latin typeface="Segoe UI" panose="020B0502040204020203" pitchFamily="34" charset="0"/>
                          <a:ea typeface="Segoe UI" panose="020B0502040204020203" pitchFamily="34" charset="0"/>
                          <a:cs typeface="Segoe UI" panose="020B0502040204020203" pitchFamily="34" charset="0"/>
                        </a:rPr>
                        <a:t>OS</a:t>
                      </a:r>
                      <a:endParaRPr lang="en-GB" sz="1400" b="0" dirty="0">
                        <a:solidFill>
                          <a:srgbClr val="7D0028"/>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Windows 10 Home /</a:t>
                      </a: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Windows 10 Pro</a:t>
                      </a:r>
                      <a:endParaRPr lang="pt-BR"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Windows 10 Home /</a:t>
                      </a: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Windows 10 Pro</a:t>
                      </a:r>
                      <a:endParaRPr lang="pt-BR"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Windows 10 Home /</a:t>
                      </a: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Windows 10 Pro</a:t>
                      </a:r>
                      <a:endParaRPr lang="pt-BR"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Windows 10 Home /</a:t>
                      </a: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Windows 10 Pro</a:t>
                      </a:r>
                      <a:endParaRPr lang="pt-BR"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Windows 10 Home /</a:t>
                      </a: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Windows 10 Pro</a:t>
                      </a:r>
                      <a:endParaRPr lang="pt-BR"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Windows 10 Home /</a:t>
                      </a: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Windows 10 Pro</a:t>
                      </a:r>
                      <a:endParaRPr lang="pt-BR"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extLst>
                  <a:ext uri="{0D108BD9-81ED-4DB2-BD59-A6C34878D82A}">
                    <a16:rowId xmlns:a16="http://schemas.microsoft.com/office/drawing/2014/main" xmlns="" val="10003"/>
                  </a:ext>
                </a:extLst>
              </a:tr>
              <a:tr h="205662">
                <a:tc>
                  <a:txBody>
                    <a:bodyPr/>
                    <a:lstStyle/>
                    <a:p>
                      <a:pPr algn="r"/>
                      <a:r>
                        <a:rPr lang="en-US" sz="1400" b="0" dirty="0" smtClean="0">
                          <a:solidFill>
                            <a:srgbClr val="7D0028"/>
                          </a:solidFill>
                          <a:latin typeface="Segoe UI" panose="020B0502040204020203" pitchFamily="34" charset="0"/>
                          <a:ea typeface="Segoe UI" panose="020B0502040204020203" pitchFamily="34" charset="0"/>
                          <a:cs typeface="Segoe UI" panose="020B0502040204020203" pitchFamily="34" charset="0"/>
                        </a:rPr>
                        <a:t>Memory</a:t>
                      </a:r>
                      <a:endParaRPr lang="en-GB" sz="1400" b="0" dirty="0">
                        <a:solidFill>
                          <a:srgbClr val="7D0028"/>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3</a:t>
                      </a:r>
                      <a:r>
                        <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GB + 32</a:t>
                      </a: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GB </a:t>
                      </a:r>
                      <a:endPar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3</a:t>
                      </a:r>
                      <a:r>
                        <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GB + 32</a:t>
                      </a: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GB </a:t>
                      </a:r>
                      <a:endPar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a:t>
                      </a:r>
                      <a:r>
                        <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GB + 32</a:t>
                      </a: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GB</a:t>
                      </a:r>
                      <a:endPar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3</a:t>
                      </a:r>
                      <a:r>
                        <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GB + 32</a:t>
                      </a: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GB </a:t>
                      </a:r>
                      <a:endPar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a:t>
                      </a:r>
                      <a:r>
                        <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GB + 32</a:t>
                      </a: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GB</a:t>
                      </a:r>
                      <a:endPar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3</a:t>
                      </a:r>
                      <a:r>
                        <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GB + 32</a:t>
                      </a: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GB </a:t>
                      </a:r>
                      <a:endPar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extLst>
                  <a:ext uri="{0D108BD9-81ED-4DB2-BD59-A6C34878D82A}">
                    <a16:rowId xmlns:a16="http://schemas.microsoft.com/office/drawing/2014/main" xmlns="" val="10004"/>
                  </a:ext>
                </a:extLst>
              </a:tr>
              <a:tr h="22849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7D0028"/>
                          </a:solidFill>
                          <a:latin typeface="Segoe UI" panose="020B0502040204020203" pitchFamily="34" charset="0"/>
                          <a:ea typeface="Segoe UI" panose="020B0502040204020203" pitchFamily="34" charset="0"/>
                          <a:cs typeface="Segoe UI" panose="020B0502040204020203" pitchFamily="34" charset="0"/>
                        </a:rPr>
                        <a:t>Camera</a:t>
                      </a:r>
                      <a:endParaRPr lang="en-GB" sz="1400" b="0" dirty="0">
                        <a:solidFill>
                          <a:srgbClr val="7D0028"/>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Front 0.3 MP</a:t>
                      </a:r>
                      <a:endPar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Front 0.3 MP</a:t>
                      </a:r>
                      <a:endPar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Front 0.3 MP</a:t>
                      </a:r>
                      <a:endPar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Front 0.3 MP</a:t>
                      </a:r>
                      <a:endPar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Front 0.3 MP</a:t>
                      </a:r>
                      <a:endPar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Front 0.3 MP</a:t>
                      </a:r>
                      <a:endPar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extLst>
                  <a:ext uri="{0D108BD9-81ED-4DB2-BD59-A6C34878D82A}">
                    <a16:rowId xmlns:a16="http://schemas.microsoft.com/office/drawing/2014/main" xmlns="" val="10005"/>
                  </a:ext>
                </a:extLst>
              </a:tr>
              <a:tr h="198068">
                <a:tc>
                  <a:txBody>
                    <a:bodyPr/>
                    <a:lstStyle/>
                    <a:p>
                      <a:pPr algn="r"/>
                      <a:r>
                        <a:rPr lang="en-US" sz="1400" b="0" dirty="0" smtClean="0">
                          <a:solidFill>
                            <a:srgbClr val="7D0028"/>
                          </a:solidFill>
                          <a:latin typeface="Segoe UI" panose="020B0502040204020203" pitchFamily="34" charset="0"/>
                          <a:ea typeface="Segoe UI" panose="020B0502040204020203" pitchFamily="34" charset="0"/>
                          <a:cs typeface="Segoe UI" panose="020B0502040204020203" pitchFamily="34" charset="0"/>
                        </a:rPr>
                        <a:t>Connectivity</a:t>
                      </a:r>
                      <a:endParaRPr lang="en-GB" sz="1400" b="0" dirty="0">
                        <a:solidFill>
                          <a:srgbClr val="7D0028"/>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WI-FI, BT</a:t>
                      </a:r>
                    </a:p>
                  </a:txBody>
                  <a:tcPr marL="68598" marR="68598" marT="34303" marB="34303"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WI-FI, BT</a:t>
                      </a: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WI-FI, BT</a:t>
                      </a: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WI-FI, BT</a:t>
                      </a: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WI-FI, BT</a:t>
                      </a: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WI-FI, BT</a:t>
                      </a: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extLst>
                  <a:ext uri="{0D108BD9-81ED-4DB2-BD59-A6C34878D82A}">
                    <a16:rowId xmlns:a16="http://schemas.microsoft.com/office/drawing/2014/main" xmlns="" val="10006"/>
                  </a:ext>
                </a:extLst>
              </a:tr>
              <a:tr h="22090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7D0028"/>
                          </a:solidFill>
                          <a:latin typeface="Segoe UI" panose="020B0502040204020203" pitchFamily="34" charset="0"/>
                          <a:ea typeface="Segoe UI" panose="020B0502040204020203" pitchFamily="34" charset="0"/>
                          <a:cs typeface="Segoe UI" panose="020B0502040204020203" pitchFamily="34" charset="0"/>
                        </a:rPr>
                        <a:t>Power</a:t>
                      </a:r>
                      <a:endParaRPr lang="en-GB" sz="1400" b="0" dirty="0">
                        <a:solidFill>
                          <a:srgbClr val="7D0028"/>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7.4V@5000 </a:t>
                      </a:r>
                      <a:r>
                        <a:rPr lang="en-US" sz="1200" b="0" kern="1200"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mAh</a:t>
                      </a:r>
                      <a:endPar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7.4V@5000 </a:t>
                      </a:r>
                      <a:r>
                        <a:rPr lang="en-US" sz="1200" b="0" kern="1200"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mAh</a:t>
                      </a:r>
                      <a:endPar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10000 </a:t>
                      </a:r>
                      <a:r>
                        <a:rPr lang="en-US" sz="1200" b="0" kern="1200"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mAh</a:t>
                      </a:r>
                      <a:endPar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7.4V@5000 </a:t>
                      </a:r>
                      <a:r>
                        <a:rPr lang="en-US" sz="1200" b="0" kern="1200"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mAh</a:t>
                      </a:r>
                      <a:endPar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10000 </a:t>
                      </a:r>
                      <a:r>
                        <a:rPr lang="en-US" sz="1200" b="0" kern="1200"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mAh</a:t>
                      </a:r>
                      <a:endPar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9000 </a:t>
                      </a:r>
                      <a:r>
                        <a:rPr lang="en-US" sz="1200" b="0" kern="1200"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mAh</a:t>
                      </a:r>
                      <a:endPar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extLst>
                  <a:ext uri="{0D108BD9-81ED-4DB2-BD59-A6C34878D82A}">
                    <a16:rowId xmlns:a16="http://schemas.microsoft.com/office/drawing/2014/main" xmlns="" val="10007"/>
                  </a:ext>
                </a:extLst>
              </a:tr>
              <a:tr h="358847">
                <a:tc>
                  <a:txBody>
                    <a:bodyPr/>
                    <a:lstStyle/>
                    <a:p>
                      <a:pPr algn="r"/>
                      <a:r>
                        <a:rPr lang="en-US" sz="1400" b="0" dirty="0" smtClean="0">
                          <a:solidFill>
                            <a:srgbClr val="7D0028"/>
                          </a:solidFill>
                          <a:latin typeface="Segoe UI" panose="020B0502040204020203" pitchFamily="34" charset="0"/>
                          <a:ea typeface="Segoe UI" panose="020B0502040204020203" pitchFamily="34" charset="0"/>
                          <a:cs typeface="Segoe UI" panose="020B0502040204020203" pitchFamily="34" charset="0"/>
                        </a:rPr>
                        <a:t>Ports</a:t>
                      </a:r>
                      <a:endParaRPr lang="en-GB" sz="1400" b="0" dirty="0">
                        <a:solidFill>
                          <a:srgbClr val="7D0028"/>
                        </a:solidFill>
                        <a:latin typeface="Segoe UI" panose="020B0502040204020203" pitchFamily="34" charset="0"/>
                        <a:ea typeface="Segoe UI" panose="020B0502040204020203" pitchFamily="34" charset="0"/>
                        <a:cs typeface="Segoe UI" panose="020B0502040204020203" pitchFamily="34" charset="0"/>
                      </a:endParaRPr>
                    </a:p>
                  </a:txBody>
                  <a:tcPr marL="68598" marR="68598" marT="34303" marB="343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SSD slot M.2 SATA</a:t>
                      </a:r>
                      <a:r>
                        <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Type 2242), </a:t>
                      </a:r>
                      <a:r>
                        <a:rPr lang="en-US" sz="1200" b="0" kern="1200"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microSD</a:t>
                      </a: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card, </a:t>
                      </a:r>
                      <a:r>
                        <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2*USB </a:t>
                      </a:r>
                      <a:r>
                        <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3</a:t>
                      </a:r>
                      <a:r>
                        <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.0,</a:t>
                      </a:r>
                      <a:r>
                        <a:rPr lang="en-GB"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micro </a:t>
                      </a:r>
                      <a:r>
                        <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HDMI</a:t>
                      </a:r>
                    </a:p>
                  </a:txBody>
                  <a:tcPr marL="68598" marR="68598" marT="34303" marB="34303"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SSD slot M.2 SATA</a:t>
                      </a:r>
                      <a:r>
                        <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Type 2242), </a:t>
                      </a:r>
                      <a:r>
                        <a:rPr lang="en-US" sz="1200" b="0" kern="1200"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microSD</a:t>
                      </a: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card, </a:t>
                      </a:r>
                      <a:r>
                        <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2*USB </a:t>
                      </a:r>
                      <a:r>
                        <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3</a:t>
                      </a:r>
                      <a:r>
                        <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.0,</a:t>
                      </a:r>
                      <a:r>
                        <a:rPr lang="en-GB"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micro </a:t>
                      </a:r>
                      <a:r>
                        <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HDMI</a:t>
                      </a: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USB </a:t>
                      </a:r>
                      <a:r>
                        <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3</a:t>
                      </a:r>
                      <a:r>
                        <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.0, USB 2.0, </a:t>
                      </a:r>
                      <a:r>
                        <a:rPr lang="en-GB" sz="1200" b="0" kern="1200"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microSD</a:t>
                      </a:r>
                      <a:r>
                        <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card,</a:t>
                      </a:r>
                      <a:endPar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mini </a:t>
                      </a:r>
                      <a:r>
                        <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HDMI</a:t>
                      </a: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2.5’’ HDD slot, RJ-45, USB </a:t>
                      </a:r>
                      <a:r>
                        <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3</a:t>
                      </a:r>
                      <a:r>
                        <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.0, USB 2.0, </a:t>
                      </a:r>
                      <a:r>
                        <a:rPr lang="en-GB" sz="1200" b="0" kern="1200"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microSD</a:t>
                      </a:r>
                      <a:r>
                        <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card,</a:t>
                      </a:r>
                      <a:endPar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mini </a:t>
                      </a:r>
                      <a:r>
                        <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HDMI</a:t>
                      </a: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USB </a:t>
                      </a:r>
                      <a:r>
                        <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3</a:t>
                      </a:r>
                      <a:r>
                        <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.0, USB 2.0, </a:t>
                      </a:r>
                      <a:r>
                        <a:rPr lang="en-GB" sz="1200" b="0" kern="1200"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microSD</a:t>
                      </a:r>
                      <a:r>
                        <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card,</a:t>
                      </a:r>
                      <a:endPar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mini </a:t>
                      </a:r>
                      <a:r>
                        <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HDMI</a:t>
                      </a: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2.5’’ HDD slot, RJ-45, USB </a:t>
                      </a:r>
                      <a:r>
                        <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3</a:t>
                      </a:r>
                      <a:r>
                        <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.0, USB 2.0, </a:t>
                      </a:r>
                      <a:r>
                        <a:rPr lang="en-GB" sz="1200" b="0" kern="1200"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microSD</a:t>
                      </a:r>
                      <a:r>
                        <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card,</a:t>
                      </a:r>
                      <a:endPar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mini </a:t>
                      </a:r>
                      <a:r>
                        <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HDMI</a:t>
                      </a:r>
                    </a:p>
                  </a:txBody>
                  <a:tcPr marL="68598" marR="68598" marT="34303" marB="3430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extLst>
                  <a:ext uri="{0D108BD9-81ED-4DB2-BD59-A6C34878D82A}">
                    <a16:rowId xmlns:a16="http://schemas.microsoft.com/office/drawing/2014/main" xmlns="" val="10008"/>
                  </a:ext>
                </a:extLst>
              </a:tr>
            </a:tbl>
          </a:graphicData>
        </a:graphic>
      </p:graphicFrame>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80537">
            <a:off x="1650343" y="1269676"/>
            <a:ext cx="1965769" cy="1310513"/>
          </a:xfrm>
          <a:prstGeom prst="rect">
            <a:avLst/>
          </a:prstGeom>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91784">
            <a:off x="3148529" y="1151535"/>
            <a:ext cx="2285231" cy="1523487"/>
          </a:xfrm>
          <a:prstGeom prst="rect">
            <a:avLst/>
          </a:prstGeom>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9650">
            <a:off x="8404904" y="1339249"/>
            <a:ext cx="1709625" cy="1230930"/>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91784">
            <a:off x="4749818" y="1151535"/>
            <a:ext cx="2285231" cy="1523487"/>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91784">
            <a:off x="6438195" y="1161451"/>
            <a:ext cx="2285231" cy="1523487"/>
          </a:xfrm>
          <a:prstGeom prst="rect">
            <a:avLst/>
          </a:prstGeom>
        </p:spPr>
      </p:pic>
      <p:pic>
        <p:nvPicPr>
          <p:cNvPr id="10" name="Рисунок 9"/>
          <p:cNvPicPr>
            <a:picLocks noChangeAspect="1"/>
          </p:cNvPicPr>
          <p:nvPr/>
        </p:nvPicPr>
        <p:blipFill rotWithShape="1">
          <a:blip r:embed="rId5" cstate="print">
            <a:extLst>
              <a:ext uri="{28A0092B-C50C-407E-A947-70E740481C1C}">
                <a14:useLocalDpi xmlns:a14="http://schemas.microsoft.com/office/drawing/2010/main" val="0"/>
              </a:ext>
            </a:extLst>
          </a:blip>
          <a:srcRect l="62505" t="10591" r="-20" b="10591"/>
          <a:stretch/>
        </p:blipFill>
        <p:spPr>
          <a:xfrm>
            <a:off x="10276324" y="1552075"/>
            <a:ext cx="1559871" cy="883927"/>
          </a:xfrm>
          <a:prstGeom prst="rect">
            <a:avLst/>
          </a:prstGeom>
        </p:spPr>
      </p:pic>
    </p:spTree>
    <p:extLst>
      <p:ext uri="{BB962C8B-B14F-4D97-AF65-F5344CB8AC3E}">
        <p14:creationId xmlns:p14="http://schemas.microsoft.com/office/powerpoint/2010/main" val="270500275"/>
      </p:ext>
    </p:extLst>
  </p:cSld>
  <p:clrMapOvr>
    <a:masterClrMapping/>
  </p:clrMapOvr>
  <p:transition spd="slow">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280998" y="3589601"/>
            <a:ext cx="9615262" cy="1739181"/>
          </a:xfrm>
        </p:spPr>
        <p:txBody>
          <a:bodyPr>
            <a:noAutofit/>
          </a:bodyPr>
          <a:lstStyle/>
          <a:p>
            <a:r>
              <a:rPr lang="sr-Latn-RS" sz="4800" dirty="0"/>
              <a:t>DVR  </a:t>
            </a:r>
            <a:r>
              <a:rPr lang="sr-Latn-RS" sz="4800" dirty="0" smtClean="0"/>
              <a:t>ROADMAP</a:t>
            </a:r>
            <a:r>
              <a:rPr lang="sr-Latn-RS" sz="4800" b="1" dirty="0"/>
              <a:t/>
            </a:r>
            <a:br>
              <a:rPr lang="sr-Latn-RS" sz="4800" b="1" dirty="0"/>
            </a:br>
            <a:endParaRPr lang="sr-Latn-RS" sz="4800" b="1" dirty="0"/>
          </a:p>
        </p:txBody>
      </p:sp>
      <p:sp>
        <p:nvSpPr>
          <p:cNvPr id="4" name="Subtitle 3"/>
          <p:cNvSpPr>
            <a:spLocks noGrp="1"/>
          </p:cNvSpPr>
          <p:nvPr>
            <p:ph type="subTitle" idx="1"/>
          </p:nvPr>
        </p:nvSpPr>
        <p:spPr>
          <a:xfrm>
            <a:off x="1180789" y="4655880"/>
            <a:ext cx="9615262" cy="540110"/>
          </a:xfrm>
        </p:spPr>
        <p:txBody>
          <a:bodyPr/>
          <a:lstStyle/>
          <a:p>
            <a:r>
              <a:rPr lang="ru-RU" dirty="0" smtClean="0"/>
              <a:t>201</a:t>
            </a:r>
            <a:r>
              <a:rPr lang="en-US" dirty="0" smtClean="0"/>
              <a:t>8 </a:t>
            </a:r>
            <a:endParaRPr lang="en-US" dirty="0"/>
          </a:p>
        </p:txBody>
      </p:sp>
    </p:spTree>
    <p:extLst>
      <p:ext uri="{BB962C8B-B14F-4D97-AF65-F5344CB8AC3E}">
        <p14:creationId xmlns:p14="http://schemas.microsoft.com/office/powerpoint/2010/main" val="2724142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609603" y="76200"/>
            <a:ext cx="9043777" cy="859442"/>
          </a:xfrm>
          <a:prstGeom prst="rect">
            <a:avLst/>
          </a:prstGeom>
        </p:spPr>
        <p:txBody>
          <a:bodyPr vert="horz" lIns="91440" tIns="45720" rIns="91440" bIns="45720" rtlCol="0" anchor="ctr">
            <a:normAutofit/>
            <a:scene3d>
              <a:camera prst="orthographicFront"/>
              <a:lightRig rig="threePt" dir="t"/>
            </a:scene3d>
            <a:sp3d extrusionH="38100" prstMaterial="metal">
              <a:bevelT w="38100" h="19050"/>
            </a:sp3d>
          </a:bodyPr>
          <a:lstStyle>
            <a:lvl1pPr algn="l" defTabSz="914400" rtl="0" eaLnBrk="1" latinLnBrk="0" hangingPunct="1">
              <a:spcBef>
                <a:spcPct val="0"/>
              </a:spcBef>
              <a:buNone/>
              <a:defRPr lang="en-US" sz="3200" b="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defRPr>
            </a:lvl1pPr>
          </a:lstStyle>
          <a:p>
            <a:r>
              <a:rPr lang="en-US" sz="4000" dirty="0"/>
              <a:t>CE,</a:t>
            </a:r>
            <a:r>
              <a:rPr lang="ru-RU" sz="4000" dirty="0"/>
              <a:t> </a:t>
            </a:r>
            <a:r>
              <a:rPr lang="lv-LV" sz="4000" dirty="0"/>
              <a:t>R</a:t>
            </a:r>
            <a:r>
              <a:rPr lang="en-US" sz="4000" dirty="0"/>
              <a:t>o</a:t>
            </a:r>
            <a:r>
              <a:rPr lang="lv-LV" sz="4000" dirty="0"/>
              <a:t>HS</a:t>
            </a:r>
            <a:r>
              <a:rPr lang="ru-RU" sz="4000" dirty="0"/>
              <a:t>, </a:t>
            </a:r>
            <a:r>
              <a:rPr lang="en-US" sz="4000" dirty="0"/>
              <a:t>IEC 62133 v.2 :2018</a:t>
            </a:r>
            <a:endParaRPr lang="en-US" sz="4000" dirty="0"/>
          </a:p>
        </p:txBody>
      </p:sp>
      <p:sp>
        <p:nvSpPr>
          <p:cNvPr id="4" name="Title 2"/>
          <p:cNvSpPr txBox="1">
            <a:spLocks/>
          </p:cNvSpPr>
          <p:nvPr/>
        </p:nvSpPr>
        <p:spPr>
          <a:xfrm>
            <a:off x="2385" y="6147496"/>
            <a:ext cx="12187237" cy="772674"/>
          </a:xfrm>
          <a:prstGeom prst="rect">
            <a:avLst/>
          </a:prstGeom>
        </p:spPr>
        <p:txBody>
          <a:bodyPr vert="horz" lIns="91440" tIns="45720" rIns="91440" bIns="45720" rtlCol="0" anchor="ctr">
            <a:normAutofit/>
            <a:scene3d>
              <a:camera prst="orthographicFront"/>
              <a:lightRig rig="threePt" dir="t"/>
            </a:scene3d>
            <a:sp3d extrusionH="38100" prstMaterial="metal">
              <a:bevelT w="38100" h="19050"/>
            </a:sp3d>
          </a:bodyPr>
          <a:lstStyle>
            <a:lvl1pPr algn="ctr" defTabSz="914400" rtl="0" eaLnBrk="1" latinLnBrk="0" hangingPunct="1">
              <a:spcBef>
                <a:spcPct val="0"/>
              </a:spcBef>
              <a:buNone/>
              <a:defRPr lang="en-US" sz="3200" b="1" kern="1200" dirty="0">
                <a:solidFill>
                  <a:srgbClr val="960A0A"/>
                </a:solidFill>
                <a:effectLst>
                  <a:outerShdw blurRad="50800" dist="38100" dir="5400000" algn="t" rotWithShape="0">
                    <a:prstClr val="black">
                      <a:alpha val="40000"/>
                    </a:prstClr>
                  </a:outerShdw>
                </a:effectLst>
                <a:latin typeface="+mj-lt"/>
                <a:ea typeface="+mj-ea"/>
                <a:cs typeface="+mj-cs"/>
              </a:defRPr>
            </a:lvl1pPr>
          </a:lstStyle>
          <a:p>
            <a:pPr>
              <a:spcBef>
                <a:spcPts val="0"/>
              </a:spcBef>
            </a:pPr>
            <a:r>
              <a:rPr lang="en-GB">
                <a:solidFill>
                  <a:prstClr val="white"/>
                </a:solidFill>
                <a:effectLst/>
                <a:cs typeface="Calibri" panose="020F0502020204030204" pitchFamily="34" charset="0"/>
              </a:rPr>
              <a:t>	</a:t>
            </a:r>
            <a:endParaRPr lang="ko-KR" altLang="en-US" sz="1400">
              <a:solidFill>
                <a:prstClr val="white"/>
              </a:solidFill>
              <a:effectLst/>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1558" y="3073943"/>
            <a:ext cx="1557338" cy="111219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6028" y="2918139"/>
            <a:ext cx="2286000" cy="1423806"/>
          </a:xfrm>
          <a:prstGeom prst="rect">
            <a:avLst/>
          </a:prstGeom>
        </p:spPr>
      </p:pic>
      <p:pic>
        <p:nvPicPr>
          <p:cNvPr id="12" name="Picture 11"/>
          <p:cNvPicPr>
            <a:picLocks noChangeAspect="1"/>
          </p:cNvPicPr>
          <p:nvPr/>
        </p:nvPicPr>
        <p:blipFill>
          <a:blip r:embed="rId5"/>
          <a:stretch>
            <a:fillRect/>
          </a:stretch>
        </p:blipFill>
        <p:spPr>
          <a:xfrm>
            <a:off x="7620000" y="2509434"/>
            <a:ext cx="2381812" cy="2194034"/>
          </a:xfrm>
          <a:prstGeom prst="rect">
            <a:avLst/>
          </a:prstGeom>
        </p:spPr>
      </p:pic>
    </p:spTree>
    <p:extLst>
      <p:ext uri="{BB962C8B-B14F-4D97-AF65-F5344CB8AC3E}">
        <p14:creationId xmlns:p14="http://schemas.microsoft.com/office/powerpoint/2010/main" val="264289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COMPETITIVE ADVANTAGES</a:t>
            </a:r>
            <a:endParaRPr lang="en-US" b="1" dirty="0"/>
          </a:p>
        </p:txBody>
      </p:sp>
      <p:sp>
        <p:nvSpPr>
          <p:cNvPr id="4" name="Content Placeholder 2"/>
          <p:cNvSpPr>
            <a:spLocks noGrp="1"/>
          </p:cNvSpPr>
          <p:nvPr>
            <p:ph idx="1"/>
          </p:nvPr>
        </p:nvSpPr>
        <p:spPr>
          <a:xfrm>
            <a:off x="1033113" y="1260847"/>
            <a:ext cx="10972804" cy="4638750"/>
          </a:xfrm>
        </p:spPr>
        <p:txBody>
          <a:bodyPr>
            <a:normAutofit fontScale="92500" lnSpcReduction="20000"/>
          </a:bodyPr>
          <a:lstStyle/>
          <a:p>
            <a:pPr marL="342900" indent="-342900" defTabSz="711200">
              <a:lnSpc>
                <a:spcPct val="110000"/>
              </a:lnSpc>
              <a:spcBef>
                <a:spcPts val="0"/>
              </a:spcBef>
              <a:spcAft>
                <a:spcPts val="600"/>
              </a:spcAft>
              <a:buSzPct val="150000"/>
              <a:buFont typeface="Wingdings" panose="05000000000000000000" pitchFamily="2" charset="2"/>
              <a:buChar char="§"/>
            </a:pPr>
            <a:r>
              <a:rPr lang="en-US" sz="1800" b="1" dirty="0"/>
              <a:t>CE CERTIFICATION </a:t>
            </a:r>
            <a:r>
              <a:rPr lang="en-US" sz="1800" dirty="0"/>
              <a:t>products meet the requirements of EU </a:t>
            </a:r>
            <a:r>
              <a:rPr lang="en-US" sz="1800" dirty="0"/>
              <a:t>directives</a:t>
            </a:r>
            <a:r>
              <a:rPr lang="ru-RU" sz="1800" dirty="0"/>
              <a:t>. </a:t>
            </a:r>
          </a:p>
          <a:p>
            <a:pPr marL="342900" indent="-342900" defTabSz="711200">
              <a:lnSpc>
                <a:spcPct val="110000"/>
              </a:lnSpc>
              <a:spcBef>
                <a:spcPts val="0"/>
              </a:spcBef>
              <a:spcAft>
                <a:spcPts val="600"/>
              </a:spcAft>
              <a:buSzPct val="150000"/>
              <a:buFont typeface="Wingdings" panose="05000000000000000000" pitchFamily="2" charset="2"/>
              <a:buChar char="§"/>
            </a:pPr>
            <a:r>
              <a:rPr lang="en-US" sz="1800" b="1" dirty="0"/>
              <a:t>ROHS </a:t>
            </a:r>
            <a:r>
              <a:rPr lang="en-US" sz="1800" b="1" dirty="0"/>
              <a:t>COMPLIANT </a:t>
            </a:r>
            <a:r>
              <a:rPr lang="en-US" sz="1800" dirty="0"/>
              <a:t>devices are manufactured without certain hazardous </a:t>
            </a:r>
            <a:r>
              <a:rPr lang="en-US" sz="1800" dirty="0"/>
              <a:t>substances</a:t>
            </a:r>
            <a:r>
              <a:rPr lang="ru-RU" sz="1800" dirty="0"/>
              <a:t>.</a:t>
            </a:r>
            <a:endParaRPr lang="ru-RU" sz="1800" dirty="0"/>
          </a:p>
          <a:p>
            <a:pPr marL="342900" indent="-342900" defTabSz="711200">
              <a:lnSpc>
                <a:spcPct val="110000"/>
              </a:lnSpc>
              <a:spcBef>
                <a:spcPts val="0"/>
              </a:spcBef>
              <a:spcAft>
                <a:spcPts val="600"/>
              </a:spcAft>
              <a:buSzPct val="150000"/>
              <a:buFont typeface="Wingdings" panose="05000000000000000000" pitchFamily="2" charset="2"/>
              <a:buChar char="§"/>
            </a:pPr>
            <a:r>
              <a:rPr lang="en-US" sz="1800" b="1" dirty="0"/>
              <a:t>IEC CERTIFICATE </a:t>
            </a:r>
            <a:r>
              <a:rPr lang="en-US" sz="1800" dirty="0"/>
              <a:t>ensures that batteries meet international standards (non-explosive, fire safety, etc.) </a:t>
            </a:r>
          </a:p>
          <a:p>
            <a:pPr marL="342900" indent="-342900" defTabSz="711200">
              <a:lnSpc>
                <a:spcPct val="110000"/>
              </a:lnSpc>
              <a:spcBef>
                <a:spcPts val="0"/>
              </a:spcBef>
              <a:spcAft>
                <a:spcPts val="600"/>
              </a:spcAft>
              <a:buSzPct val="150000"/>
              <a:buFont typeface="Wingdings" panose="05000000000000000000" pitchFamily="2" charset="2"/>
              <a:buChar char="§"/>
            </a:pPr>
            <a:r>
              <a:rPr lang="en-US" sz="1800" b="1" dirty="0"/>
              <a:t>MEMORY BY A BRAND</a:t>
            </a:r>
            <a:r>
              <a:rPr lang="en-US" sz="1800" dirty="0"/>
              <a:t> stable data storage and reading for longer period of </a:t>
            </a:r>
            <a:r>
              <a:rPr lang="en-US" sz="1800" dirty="0"/>
              <a:t>time</a:t>
            </a:r>
            <a:r>
              <a:rPr lang="ru-RU" sz="1800" dirty="0"/>
              <a:t>.</a:t>
            </a:r>
            <a:endParaRPr lang="en-US" sz="1800" dirty="0"/>
          </a:p>
          <a:p>
            <a:pPr marL="342900" indent="-342900" defTabSz="711200">
              <a:lnSpc>
                <a:spcPct val="110000"/>
              </a:lnSpc>
              <a:spcBef>
                <a:spcPts val="0"/>
              </a:spcBef>
              <a:spcAft>
                <a:spcPts val="600"/>
              </a:spcAft>
              <a:buSzPct val="150000"/>
              <a:buFont typeface="Wingdings" panose="05000000000000000000" pitchFamily="2" charset="2"/>
              <a:buChar char="§"/>
            </a:pPr>
            <a:r>
              <a:rPr lang="en-US" sz="1800" b="1" dirty="0"/>
              <a:t>ENHANCED USB PORT </a:t>
            </a:r>
            <a:r>
              <a:rPr lang="en-US" sz="1800" dirty="0"/>
              <a:t>tested to resist high pressure for improved </a:t>
            </a:r>
            <a:r>
              <a:rPr lang="en-US" sz="1800" dirty="0"/>
              <a:t>durability</a:t>
            </a:r>
            <a:r>
              <a:rPr lang="ru-RU" sz="1800" dirty="0"/>
              <a:t>.</a:t>
            </a:r>
          </a:p>
          <a:p>
            <a:pPr marL="342900" indent="-342900" defTabSz="711200">
              <a:lnSpc>
                <a:spcPct val="110000"/>
              </a:lnSpc>
              <a:spcBef>
                <a:spcPts val="0"/>
              </a:spcBef>
              <a:spcAft>
                <a:spcPts val="600"/>
              </a:spcAft>
              <a:buSzPct val="150000"/>
              <a:buFont typeface="Wingdings" panose="05000000000000000000" pitchFamily="2" charset="2"/>
              <a:buChar char="§"/>
            </a:pPr>
            <a:r>
              <a:rPr lang="en-US" sz="1800" b="1" dirty="0"/>
              <a:t>OVP </a:t>
            </a:r>
            <a:r>
              <a:rPr lang="en-US" sz="1800" b="1" dirty="0"/>
              <a:t>and OCP </a:t>
            </a:r>
            <a:r>
              <a:rPr lang="en-GB" sz="1800" dirty="0"/>
              <a:t>Over Voltage Protection </a:t>
            </a:r>
            <a:r>
              <a:rPr lang="en-GB" sz="1800" dirty="0"/>
              <a:t>and </a:t>
            </a:r>
            <a:r>
              <a:rPr lang="en-GB" sz="1800" dirty="0"/>
              <a:t>Over Voltage Protection </a:t>
            </a:r>
            <a:r>
              <a:rPr lang="en-GB" sz="1800" dirty="0"/>
              <a:t>reduce </a:t>
            </a:r>
            <a:r>
              <a:rPr lang="en-GB" sz="1800" dirty="0"/>
              <a:t>the power dissipation in the load during the vehicle start, which can reduce the risks of fire and heat damage.</a:t>
            </a:r>
          </a:p>
          <a:p>
            <a:pPr marL="342900" indent="-342900" defTabSz="711200">
              <a:lnSpc>
                <a:spcPct val="110000"/>
              </a:lnSpc>
              <a:spcBef>
                <a:spcPts val="0"/>
              </a:spcBef>
              <a:spcAft>
                <a:spcPts val="600"/>
              </a:spcAft>
              <a:buSzPct val="150000"/>
              <a:buFont typeface="Wingdings" panose="05000000000000000000" pitchFamily="2" charset="2"/>
              <a:buChar char="§"/>
            </a:pPr>
            <a:r>
              <a:rPr lang="en-US" sz="1800" b="1" dirty="0"/>
              <a:t>DATA </a:t>
            </a:r>
            <a:r>
              <a:rPr lang="en-US" sz="1800" b="1" dirty="0"/>
              <a:t>TRANSFER</a:t>
            </a:r>
            <a:r>
              <a:rPr lang="en-US" sz="1800" dirty="0"/>
              <a:t> </a:t>
            </a:r>
            <a:r>
              <a:rPr lang="en-GB" sz="1800" dirty="0"/>
              <a:t>A possibility to download the firmware update from our </a:t>
            </a:r>
            <a:r>
              <a:rPr lang="en-GB" sz="1800" dirty="0"/>
              <a:t>website.</a:t>
            </a:r>
            <a:endParaRPr lang="en-GB" sz="1800" dirty="0"/>
          </a:p>
          <a:p>
            <a:pPr marL="342900" indent="-342900" defTabSz="711200">
              <a:lnSpc>
                <a:spcPct val="110000"/>
              </a:lnSpc>
              <a:spcBef>
                <a:spcPts val="0"/>
              </a:spcBef>
              <a:spcAft>
                <a:spcPts val="600"/>
              </a:spcAft>
              <a:buSzPct val="150000"/>
              <a:buFont typeface="Wingdings" panose="05000000000000000000" pitchFamily="2" charset="2"/>
              <a:buChar char="§"/>
            </a:pPr>
            <a:r>
              <a:rPr lang="en-US" sz="1800" b="1" dirty="0"/>
              <a:t>NTC </a:t>
            </a:r>
            <a:r>
              <a:rPr lang="en-GB" sz="1800" dirty="0"/>
              <a:t>In </a:t>
            </a:r>
            <a:r>
              <a:rPr lang="en-GB" sz="1800" dirty="0"/>
              <a:t>the condition of normal room temperature, it is expected that the battery will remain under 50℃, and this won't damage the device.</a:t>
            </a:r>
          </a:p>
          <a:p>
            <a:pPr marL="342900" indent="-342900" defTabSz="711200">
              <a:lnSpc>
                <a:spcPct val="110000"/>
              </a:lnSpc>
              <a:spcBef>
                <a:spcPts val="0"/>
              </a:spcBef>
              <a:spcAft>
                <a:spcPts val="600"/>
              </a:spcAft>
              <a:buSzPct val="150000"/>
              <a:buFont typeface="Wingdings" panose="05000000000000000000" pitchFamily="2" charset="2"/>
              <a:buChar char="§"/>
            </a:pPr>
            <a:r>
              <a:rPr lang="en-GB" sz="1800" b="1" dirty="0"/>
              <a:t>THREE FILE PROTECTION </a:t>
            </a:r>
            <a:r>
              <a:rPr lang="en-GB" sz="1800" dirty="0"/>
              <a:t>in </a:t>
            </a:r>
            <a:r>
              <a:rPr lang="en-GB" sz="1800" dirty="0"/>
              <a:t>an emergency situation the three files will be protected from  overwriting: one file – before incident, second – during, and the third – after.</a:t>
            </a:r>
            <a:endParaRPr lang="en-US" sz="1800" dirty="0"/>
          </a:p>
          <a:p>
            <a:pPr marL="342900" indent="-342900" defTabSz="711200">
              <a:lnSpc>
                <a:spcPct val="110000"/>
              </a:lnSpc>
              <a:spcBef>
                <a:spcPts val="0"/>
              </a:spcBef>
              <a:spcAft>
                <a:spcPts val="600"/>
              </a:spcAft>
              <a:buSzPct val="150000"/>
              <a:buFont typeface="Wingdings" panose="05000000000000000000" pitchFamily="2" charset="2"/>
              <a:buChar char="§"/>
            </a:pPr>
            <a:r>
              <a:rPr lang="en-US" sz="1800" b="1" dirty="0"/>
              <a:t>GLASS LENS </a:t>
            </a:r>
            <a:r>
              <a:rPr lang="en-US" sz="1800" dirty="0"/>
              <a:t>Due </a:t>
            </a:r>
            <a:r>
              <a:rPr lang="en-US" sz="1800" dirty="0"/>
              <a:t>to its good optical properties and resistance to scratching, it offers much better clarify.</a:t>
            </a:r>
            <a:endParaRPr lang="ru-RU" sz="1800" dirty="0"/>
          </a:p>
          <a:p>
            <a:pPr marL="342900" indent="-342900" defTabSz="711200">
              <a:lnSpc>
                <a:spcPct val="110000"/>
              </a:lnSpc>
              <a:spcBef>
                <a:spcPts val="0"/>
              </a:spcBef>
              <a:spcAft>
                <a:spcPts val="600"/>
              </a:spcAft>
              <a:buSzPct val="150000"/>
              <a:buFont typeface="Wingdings" panose="05000000000000000000" pitchFamily="2" charset="2"/>
              <a:buChar char="§"/>
            </a:pPr>
            <a:r>
              <a:rPr lang="en-US" sz="1800" b="1" dirty="0"/>
              <a:t>HIGH QUALITY  ACCESSORIES IN THE BOX.  </a:t>
            </a:r>
            <a:r>
              <a:rPr lang="en-US" sz="1800" dirty="0"/>
              <a:t>All new 5 series DVR’s (</a:t>
            </a:r>
            <a:r>
              <a:rPr lang="en-US" sz="1800" dirty="0" err="1"/>
              <a:t>f.e</a:t>
            </a:r>
            <a:r>
              <a:rPr lang="en-US" sz="1800" dirty="0"/>
              <a:t> </a:t>
            </a:r>
            <a:r>
              <a:rPr lang="en-US" sz="1800" dirty="0"/>
              <a:t>RR535W </a:t>
            </a:r>
            <a:r>
              <a:rPr lang="en-US" sz="1800" dirty="0"/>
              <a:t>and RR530w) will have 2 x USB charger and plastic crowbar for the cable management. </a:t>
            </a:r>
            <a:endParaRPr lang="lv-LV" sz="1600" b="1" u="sng" dirty="0"/>
          </a:p>
          <a:p>
            <a:pPr marL="285750" indent="-285750">
              <a:buFont typeface="Arial" panose="020B0604020202020204" pitchFamily="34" charset="0"/>
              <a:buChar char="•"/>
            </a:pPr>
            <a:endParaRPr lang="en-US" sz="1500" dirty="0"/>
          </a:p>
        </p:txBody>
      </p:sp>
      <p:sp>
        <p:nvSpPr>
          <p:cNvPr id="5" name="Parallelogram 4">
            <a:extLst>
              <a:ext uri="{FF2B5EF4-FFF2-40B4-BE49-F238E27FC236}">
                <a16:creationId xmlns="" xmlns:a16="http://schemas.microsoft.com/office/drawing/2014/main" id="{2F656EA0-24E9-4D57-8CAF-562D06621F38}"/>
              </a:ext>
            </a:extLst>
          </p:cNvPr>
          <p:cNvSpPr/>
          <p:nvPr/>
        </p:nvSpPr>
        <p:spPr>
          <a:xfrm>
            <a:off x="281940" y="2716594"/>
            <a:ext cx="517176" cy="577474"/>
          </a:xfrm>
          <a:prstGeom prst="parallelogram">
            <a:avLst>
              <a:gd name="adj" fmla="val 23861"/>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Segoe UI" panose="020B0502040204020203" pitchFamily="34" charset="0"/>
              <a:cs typeface="Segoe UI" panose="020B0502040204020203" pitchFamily="34" charset="0"/>
            </a:endParaRPr>
          </a:p>
        </p:txBody>
      </p:sp>
      <p:sp>
        <p:nvSpPr>
          <p:cNvPr id="6" name="Parallelogram 5">
            <a:extLst>
              <a:ext uri="{FF2B5EF4-FFF2-40B4-BE49-F238E27FC236}">
                <a16:creationId xmlns="" xmlns:a16="http://schemas.microsoft.com/office/drawing/2014/main" id="{B535E1AF-43E1-4D36-A3E7-5F40A42B64F7}"/>
              </a:ext>
            </a:extLst>
          </p:cNvPr>
          <p:cNvSpPr/>
          <p:nvPr/>
        </p:nvSpPr>
        <p:spPr>
          <a:xfrm>
            <a:off x="99589" y="3423553"/>
            <a:ext cx="933525" cy="983945"/>
          </a:xfrm>
          <a:prstGeom prst="parallelogram">
            <a:avLst>
              <a:gd name="adj" fmla="val 23861"/>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Segoe UI" panose="020B0502040204020203" pitchFamily="34" charset="0"/>
              <a:cs typeface="Segoe UI" panose="020B0502040204020203" pitchFamily="34" charset="0"/>
            </a:endParaRPr>
          </a:p>
        </p:txBody>
      </p:sp>
      <p:sp>
        <p:nvSpPr>
          <p:cNvPr id="7" name="Parallelogram 6">
            <a:extLst>
              <a:ext uri="{FF2B5EF4-FFF2-40B4-BE49-F238E27FC236}">
                <a16:creationId xmlns="" xmlns:a16="http://schemas.microsoft.com/office/drawing/2014/main" id="{D31B6D7E-798B-4CF0-8C20-8107F12965B9}"/>
              </a:ext>
            </a:extLst>
          </p:cNvPr>
          <p:cNvSpPr/>
          <p:nvPr/>
        </p:nvSpPr>
        <p:spPr>
          <a:xfrm>
            <a:off x="401422" y="4536981"/>
            <a:ext cx="492641" cy="747850"/>
          </a:xfrm>
          <a:prstGeom prst="parallelogram">
            <a:avLst>
              <a:gd name="adj" fmla="val 23861"/>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Segoe UI" panose="020B0502040204020203" pitchFamily="34" charset="0"/>
              <a:cs typeface="Segoe UI" panose="020B0502040204020203" pitchFamily="34" charset="0"/>
            </a:endParaRPr>
          </a:p>
        </p:txBody>
      </p:sp>
      <p:sp>
        <p:nvSpPr>
          <p:cNvPr id="8" name="Parallelogram 7">
            <a:extLst>
              <a:ext uri="{FF2B5EF4-FFF2-40B4-BE49-F238E27FC236}">
                <a16:creationId xmlns="" xmlns:a16="http://schemas.microsoft.com/office/drawing/2014/main" id="{27105539-7F8B-4461-A9B3-84932A6EDD1F}"/>
              </a:ext>
            </a:extLst>
          </p:cNvPr>
          <p:cNvSpPr/>
          <p:nvPr/>
        </p:nvSpPr>
        <p:spPr>
          <a:xfrm>
            <a:off x="325140" y="1943377"/>
            <a:ext cx="568923" cy="599651"/>
          </a:xfrm>
          <a:prstGeom prst="parallelogram">
            <a:avLst>
              <a:gd name="adj" fmla="val 23861"/>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Segoe UI" panose="020B0502040204020203" pitchFamily="34" charset="0"/>
              <a:cs typeface="Segoe UI" panose="020B0502040204020203" pitchFamily="34" charset="0"/>
            </a:endParaRPr>
          </a:p>
        </p:txBody>
      </p:sp>
      <p:sp>
        <p:nvSpPr>
          <p:cNvPr id="9" name="Parallelogram 8">
            <a:extLst>
              <a:ext uri="{FF2B5EF4-FFF2-40B4-BE49-F238E27FC236}">
                <a16:creationId xmlns="" xmlns:a16="http://schemas.microsoft.com/office/drawing/2014/main" id="{EFFEE11D-17A9-4186-82C8-B7AA7EA6DD61}"/>
              </a:ext>
            </a:extLst>
          </p:cNvPr>
          <p:cNvSpPr/>
          <p:nvPr/>
        </p:nvSpPr>
        <p:spPr>
          <a:xfrm>
            <a:off x="270715" y="1260848"/>
            <a:ext cx="568923" cy="599651"/>
          </a:xfrm>
          <a:prstGeom prst="parallelogram">
            <a:avLst>
              <a:gd name="adj" fmla="val 23861"/>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37247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FR" b="1" dirty="0"/>
              <a:t>ROADRUNNER PORTFOLIO</a:t>
            </a:r>
            <a:endParaRPr lang="en-US" b="1" dirty="0"/>
          </a:p>
        </p:txBody>
      </p:sp>
      <p:grpSp>
        <p:nvGrpSpPr>
          <p:cNvPr id="18" name="Group 17"/>
          <p:cNvGrpSpPr/>
          <p:nvPr/>
        </p:nvGrpSpPr>
        <p:grpSpPr>
          <a:xfrm>
            <a:off x="6420207" y="2867044"/>
            <a:ext cx="1698900" cy="1193003"/>
            <a:chOff x="7000638" y="2854401"/>
            <a:chExt cx="1698900" cy="1193003"/>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0638" y="2914804"/>
              <a:ext cx="1698900" cy="1132600"/>
            </a:xfrm>
            <a:prstGeom prst="rect">
              <a:avLst/>
            </a:prstGeom>
          </p:spPr>
        </p:pic>
        <p:sp>
          <p:nvSpPr>
            <p:cNvPr id="58" name="TextBox 57"/>
            <p:cNvSpPr txBox="1"/>
            <p:nvPr/>
          </p:nvSpPr>
          <p:spPr>
            <a:xfrm>
              <a:off x="7283483" y="2854401"/>
              <a:ext cx="1305807" cy="461485"/>
            </a:xfrm>
            <a:prstGeom prst="rect">
              <a:avLst/>
            </a:prstGeom>
            <a:noFill/>
          </p:spPr>
          <p:txBody>
            <a:bodyPr wrap="square" rtlCol="0">
              <a:spAutoFit/>
            </a:bodyPr>
            <a:lstStyle/>
            <a:p>
              <a:r>
                <a:rPr lang="en-GB" sz="1200" b="1" dirty="0">
                  <a:latin typeface="Segoe UI" panose="020B0502040204020203" pitchFamily="34" charset="0"/>
                  <a:ea typeface="Segoe UI" panose="020B0502040204020203" pitchFamily="34" charset="0"/>
                  <a:cs typeface="Segoe UI" panose="020B0502040204020203" pitchFamily="34" charset="0"/>
                </a:rPr>
                <a:t>PCDVRR</a:t>
              </a:r>
              <a:r>
                <a:rPr lang="en-US" sz="1200" b="1" dirty="0">
                  <a:latin typeface="Segoe UI" panose="020B0502040204020203" pitchFamily="34" charset="0"/>
                  <a:ea typeface="Segoe UI" panose="020B0502040204020203" pitchFamily="34" charset="0"/>
                  <a:cs typeface="Segoe UI" panose="020B0502040204020203" pitchFamily="34" charset="0"/>
                </a:rPr>
                <a:t>330i</a:t>
              </a:r>
              <a:endParaRPr lang="en-US" sz="1200" b="1" dirty="0">
                <a:latin typeface="Segoe UI" panose="020B0502040204020203" pitchFamily="34" charset="0"/>
                <a:ea typeface="Segoe UI" panose="020B0502040204020203" pitchFamily="34" charset="0"/>
                <a:cs typeface="Segoe UI" panose="020B0502040204020203" pitchFamily="34" charset="0"/>
              </a:endParaRPr>
            </a:p>
            <a:p>
              <a:endParaRPr lang="ru-RU" sz="1200" dirty="0">
                <a:latin typeface="Segoe UI" panose="020B0502040204020203" pitchFamily="34" charset="0"/>
                <a:ea typeface="Segoe UI" panose="020B0502040204020203" pitchFamily="34" charset="0"/>
                <a:cs typeface="Segoe UI" panose="020B0502040204020203" pitchFamily="34" charset="0"/>
              </a:endParaRPr>
            </a:p>
          </p:txBody>
        </p:sp>
      </p:grpSp>
      <p:grpSp>
        <p:nvGrpSpPr>
          <p:cNvPr id="31" name="Group 30"/>
          <p:cNvGrpSpPr/>
          <p:nvPr/>
        </p:nvGrpSpPr>
        <p:grpSpPr>
          <a:xfrm>
            <a:off x="8382001" y="4267200"/>
            <a:ext cx="1567313" cy="1197508"/>
            <a:chOff x="7666301" y="4194446"/>
            <a:chExt cx="1567926" cy="1197976"/>
          </a:xfrm>
        </p:grpSpPr>
        <p:sp>
          <p:nvSpPr>
            <p:cNvPr id="32" name="TextBox 31"/>
            <p:cNvSpPr txBox="1"/>
            <p:nvPr/>
          </p:nvSpPr>
          <p:spPr>
            <a:xfrm>
              <a:off x="7676221" y="4194446"/>
              <a:ext cx="1558006" cy="276999"/>
            </a:xfrm>
            <a:prstGeom prst="rect">
              <a:avLst/>
            </a:prstGeom>
            <a:noFill/>
          </p:spPr>
          <p:txBody>
            <a:bodyPr wrap="square" rtlCol="0">
              <a:spAutoFit/>
            </a:bodyPr>
            <a:lstStyle/>
            <a:p>
              <a:r>
                <a:rPr lang="en-GB" sz="1200" b="1" dirty="0">
                  <a:latin typeface="Segoe UI" panose="020B0502040204020203" pitchFamily="34" charset="0"/>
                  <a:ea typeface="Segoe UI" panose="020B0502040204020203" pitchFamily="34" charset="0"/>
                  <a:cs typeface="Segoe UI" panose="020B0502040204020203" pitchFamily="34" charset="0"/>
                </a:rPr>
                <a:t>PCD</a:t>
              </a:r>
              <a:r>
                <a:rPr lang="lt-LT" sz="1200" b="1" dirty="0">
                  <a:latin typeface="Segoe UI" panose="020B0502040204020203" pitchFamily="34" charset="0"/>
                  <a:ea typeface="Segoe UI" panose="020B0502040204020203" pitchFamily="34" charset="0"/>
                  <a:cs typeface="Segoe UI" panose="020B0502040204020203" pitchFamily="34" charset="0"/>
                </a:rPr>
                <a:t>V</a:t>
              </a:r>
              <a:r>
                <a:rPr lang="en-GB" sz="1200" b="1" dirty="0">
                  <a:latin typeface="Segoe UI" panose="020B0502040204020203" pitchFamily="34" charset="0"/>
                  <a:ea typeface="Segoe UI" panose="020B0502040204020203" pitchFamily="34" charset="0"/>
                  <a:cs typeface="Segoe UI" panose="020B0502040204020203" pitchFamily="34" charset="0"/>
                </a:rPr>
                <a:t>RR</a:t>
              </a:r>
              <a:r>
                <a:rPr lang="en-US" sz="1200" b="1" dirty="0">
                  <a:latin typeface="Segoe UI" panose="020B0502040204020203" pitchFamily="34" charset="0"/>
                  <a:ea typeface="Segoe UI" panose="020B0502040204020203" pitchFamily="34" charset="0"/>
                  <a:cs typeface="Segoe UI" panose="020B0502040204020203" pitchFamily="34" charset="0"/>
                </a:rPr>
                <a:t>545GPS</a:t>
              </a:r>
              <a:r>
                <a:rPr lang="lv-LV" sz="1200" b="1" dirty="0">
                  <a:latin typeface="Segoe UI" panose="020B0502040204020203" pitchFamily="34" charset="0"/>
                  <a:ea typeface="Segoe UI" panose="020B0502040204020203" pitchFamily="34" charset="0"/>
                  <a:cs typeface="Segoe UI" panose="020B0502040204020203" pitchFamily="34" charset="0"/>
                </a:rPr>
                <a:t> </a:t>
              </a:r>
              <a:endParaRPr lang="ru-RU" sz="1200" b="1" dirty="0">
                <a:latin typeface="Segoe UI" panose="020B0502040204020203" pitchFamily="34" charset="0"/>
                <a:ea typeface="Segoe UI" panose="020B0502040204020203" pitchFamily="34" charset="0"/>
                <a:cs typeface="Segoe UI" panose="020B0502040204020203" pitchFamily="34" charset="0"/>
              </a:endParaRPr>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6301" y="4356931"/>
              <a:ext cx="1493496" cy="1035491"/>
            </a:xfrm>
            <a:prstGeom prst="rect">
              <a:avLst/>
            </a:prstGeom>
          </p:spPr>
        </p:pic>
      </p:grpSp>
      <p:grpSp>
        <p:nvGrpSpPr>
          <p:cNvPr id="11" name="Group 10"/>
          <p:cNvGrpSpPr/>
          <p:nvPr/>
        </p:nvGrpSpPr>
        <p:grpSpPr>
          <a:xfrm>
            <a:off x="1266267" y="986837"/>
            <a:ext cx="10049871" cy="420746"/>
            <a:chOff x="1263885" y="794051"/>
            <a:chExt cx="10049871" cy="420746"/>
          </a:xfrm>
        </p:grpSpPr>
        <p:sp>
          <p:nvSpPr>
            <p:cNvPr id="43" name="Параллелограмм 6">
              <a:extLst>
                <a:ext uri="{FF2B5EF4-FFF2-40B4-BE49-F238E27FC236}">
                  <a16:creationId xmlns="" xmlns:a16="http://schemas.microsoft.com/office/drawing/2014/main" id="{842C6ECB-B0DD-49C9-AEB1-30EE23AC02A6}"/>
                </a:ext>
              </a:extLst>
            </p:cNvPr>
            <p:cNvSpPr/>
            <p:nvPr/>
          </p:nvSpPr>
          <p:spPr>
            <a:xfrm>
              <a:off x="1519688" y="794051"/>
              <a:ext cx="9794068" cy="417713"/>
            </a:xfrm>
            <a:prstGeom prst="parallelogram">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TextBox 49">
              <a:extLst>
                <a:ext uri="{FF2B5EF4-FFF2-40B4-BE49-F238E27FC236}">
                  <a16:creationId xmlns="" xmlns:a16="http://schemas.microsoft.com/office/drawing/2014/main" id="{FED5D837-2BA7-46F9-818F-489B07938343}"/>
                </a:ext>
              </a:extLst>
            </p:cNvPr>
            <p:cNvSpPr txBox="1"/>
            <p:nvPr/>
          </p:nvSpPr>
          <p:spPr>
            <a:xfrm>
              <a:off x="1263885" y="814687"/>
              <a:ext cx="9818160" cy="400110"/>
            </a:xfrm>
            <a:prstGeom prst="rect">
              <a:avLst/>
            </a:prstGeom>
            <a:noFill/>
          </p:spPr>
          <p:txBody>
            <a:bodyPr wrap="square" rtlCol="0">
              <a:spAutoFit/>
            </a:bodyPr>
            <a:lstStyle/>
            <a:p>
              <a:pPr algn="ctr"/>
              <a:r>
                <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 ENTRY LEVEL / </a:t>
              </a:r>
              <a:r>
                <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1-SERIES FULL HD@25fps   </a:t>
              </a:r>
              <a:endParaRPr lang="en-US" sz="2000" b="1" dirty="0">
                <a:solidFill>
                  <a:schemeClr val="bg1"/>
                </a:solidFill>
                <a:latin typeface="Segoe Ul"/>
                <a:ea typeface="Verdana" panose="020B0604030504040204" pitchFamily="34" charset="0"/>
                <a:cs typeface="Verdana" panose="020B0604030504040204" pitchFamily="34" charset="0"/>
              </a:endParaRPr>
            </a:p>
          </p:txBody>
        </p:sp>
      </p:grpSp>
      <p:grpSp>
        <p:nvGrpSpPr>
          <p:cNvPr id="65" name="Group 64"/>
          <p:cNvGrpSpPr/>
          <p:nvPr/>
        </p:nvGrpSpPr>
        <p:grpSpPr>
          <a:xfrm>
            <a:off x="1266267" y="2480973"/>
            <a:ext cx="10049871" cy="420746"/>
            <a:chOff x="1263885" y="794051"/>
            <a:chExt cx="10049871" cy="420746"/>
          </a:xfrm>
        </p:grpSpPr>
        <p:sp>
          <p:nvSpPr>
            <p:cNvPr id="66" name="Параллелограмм 6">
              <a:extLst>
                <a:ext uri="{FF2B5EF4-FFF2-40B4-BE49-F238E27FC236}">
                  <a16:creationId xmlns="" xmlns:a16="http://schemas.microsoft.com/office/drawing/2014/main" id="{842C6ECB-B0DD-49C9-AEB1-30EE23AC02A6}"/>
                </a:ext>
              </a:extLst>
            </p:cNvPr>
            <p:cNvSpPr/>
            <p:nvPr/>
          </p:nvSpPr>
          <p:spPr>
            <a:xfrm>
              <a:off x="1519688" y="794051"/>
              <a:ext cx="9794068" cy="417713"/>
            </a:xfrm>
            <a:prstGeom prst="parallelogram">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TextBox 66">
              <a:extLst>
                <a:ext uri="{FF2B5EF4-FFF2-40B4-BE49-F238E27FC236}">
                  <a16:creationId xmlns="" xmlns:a16="http://schemas.microsoft.com/office/drawing/2014/main" id="{FED5D837-2BA7-46F9-818F-489B07938343}"/>
                </a:ext>
              </a:extLst>
            </p:cNvPr>
            <p:cNvSpPr txBox="1"/>
            <p:nvPr/>
          </p:nvSpPr>
          <p:spPr>
            <a:xfrm>
              <a:off x="1263885" y="814687"/>
              <a:ext cx="9818160" cy="400110"/>
            </a:xfrm>
            <a:prstGeom prst="rect">
              <a:avLst/>
            </a:prstGeom>
            <a:noFill/>
          </p:spPr>
          <p:txBody>
            <a:bodyPr wrap="square" rtlCol="0">
              <a:spAutoFit/>
            </a:bodyPr>
            <a:lstStyle/>
            <a:p>
              <a:pPr algn="ctr"/>
              <a:r>
                <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BASIC LEVEL / 3 - SERIES FULL HD@25fps </a:t>
              </a:r>
              <a:endParaRPr lang="en-US" sz="2000" b="1" dirty="0">
                <a:solidFill>
                  <a:schemeClr val="bg1"/>
                </a:solidFill>
                <a:latin typeface="Segoe Ul"/>
                <a:ea typeface="Verdana" panose="020B0604030504040204" pitchFamily="34" charset="0"/>
                <a:cs typeface="Verdana" panose="020B0604030504040204" pitchFamily="34" charset="0"/>
              </a:endParaRPr>
            </a:p>
          </p:txBody>
        </p:sp>
      </p:grpSp>
      <p:grpSp>
        <p:nvGrpSpPr>
          <p:cNvPr id="68" name="Group 67"/>
          <p:cNvGrpSpPr/>
          <p:nvPr/>
        </p:nvGrpSpPr>
        <p:grpSpPr>
          <a:xfrm>
            <a:off x="1266267" y="3881823"/>
            <a:ext cx="10049871" cy="420746"/>
            <a:chOff x="1263885" y="794051"/>
            <a:chExt cx="10049871" cy="420746"/>
          </a:xfrm>
        </p:grpSpPr>
        <p:sp>
          <p:nvSpPr>
            <p:cNvPr id="69" name="Параллелограмм 6">
              <a:extLst>
                <a:ext uri="{FF2B5EF4-FFF2-40B4-BE49-F238E27FC236}">
                  <a16:creationId xmlns="" xmlns:a16="http://schemas.microsoft.com/office/drawing/2014/main" id="{842C6ECB-B0DD-49C9-AEB1-30EE23AC02A6}"/>
                </a:ext>
              </a:extLst>
            </p:cNvPr>
            <p:cNvSpPr/>
            <p:nvPr/>
          </p:nvSpPr>
          <p:spPr>
            <a:xfrm>
              <a:off x="1519688" y="794051"/>
              <a:ext cx="9794068" cy="417713"/>
            </a:xfrm>
            <a:prstGeom prst="parallelogram">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TextBox 69">
              <a:extLst>
                <a:ext uri="{FF2B5EF4-FFF2-40B4-BE49-F238E27FC236}">
                  <a16:creationId xmlns="" xmlns:a16="http://schemas.microsoft.com/office/drawing/2014/main" id="{FED5D837-2BA7-46F9-818F-489B07938343}"/>
                </a:ext>
              </a:extLst>
            </p:cNvPr>
            <p:cNvSpPr txBox="1"/>
            <p:nvPr/>
          </p:nvSpPr>
          <p:spPr>
            <a:xfrm>
              <a:off x="1263885" y="814687"/>
              <a:ext cx="9818160" cy="400110"/>
            </a:xfrm>
            <a:prstGeom prst="rect">
              <a:avLst/>
            </a:prstGeom>
            <a:noFill/>
          </p:spPr>
          <p:txBody>
            <a:bodyPr wrap="square" rtlCol="0">
              <a:spAutoFit/>
            </a:bodyPr>
            <a:lstStyle/>
            <a:p>
              <a:pPr algn="ctr"/>
              <a:r>
                <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 MIDDLE LEVEL / 5-SERIES FULL HD@30fps           </a:t>
              </a:r>
              <a:endParaRPr lang="en-US" sz="2000" b="1" dirty="0">
                <a:solidFill>
                  <a:schemeClr val="bg1"/>
                </a:solidFill>
                <a:latin typeface="Segoe Ul"/>
                <a:ea typeface="Verdana" panose="020B0604030504040204" pitchFamily="34" charset="0"/>
                <a:cs typeface="Verdana" panose="020B0604030504040204" pitchFamily="34" charset="0"/>
              </a:endParaRPr>
            </a:p>
          </p:txBody>
        </p:sp>
      </p:grpSp>
      <p:grpSp>
        <p:nvGrpSpPr>
          <p:cNvPr id="71" name="Group 70"/>
          <p:cNvGrpSpPr/>
          <p:nvPr/>
        </p:nvGrpSpPr>
        <p:grpSpPr>
          <a:xfrm>
            <a:off x="1198491" y="5322439"/>
            <a:ext cx="10049871" cy="420746"/>
            <a:chOff x="1263885" y="794051"/>
            <a:chExt cx="10049871" cy="420746"/>
          </a:xfrm>
        </p:grpSpPr>
        <p:sp>
          <p:nvSpPr>
            <p:cNvPr id="72" name="Параллелограмм 6">
              <a:extLst>
                <a:ext uri="{FF2B5EF4-FFF2-40B4-BE49-F238E27FC236}">
                  <a16:creationId xmlns="" xmlns:a16="http://schemas.microsoft.com/office/drawing/2014/main" id="{842C6ECB-B0DD-49C9-AEB1-30EE23AC02A6}"/>
                </a:ext>
              </a:extLst>
            </p:cNvPr>
            <p:cNvSpPr/>
            <p:nvPr/>
          </p:nvSpPr>
          <p:spPr>
            <a:xfrm>
              <a:off x="1519688" y="794051"/>
              <a:ext cx="9794068" cy="417713"/>
            </a:xfrm>
            <a:prstGeom prst="parallelogram">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3" name="TextBox 72">
              <a:extLst>
                <a:ext uri="{FF2B5EF4-FFF2-40B4-BE49-F238E27FC236}">
                  <a16:creationId xmlns="" xmlns:a16="http://schemas.microsoft.com/office/drawing/2014/main" id="{FED5D837-2BA7-46F9-818F-489B07938343}"/>
                </a:ext>
              </a:extLst>
            </p:cNvPr>
            <p:cNvSpPr txBox="1"/>
            <p:nvPr/>
          </p:nvSpPr>
          <p:spPr>
            <a:xfrm>
              <a:off x="1263885" y="814687"/>
              <a:ext cx="9818160" cy="400110"/>
            </a:xfrm>
            <a:prstGeom prst="rect">
              <a:avLst/>
            </a:prstGeom>
            <a:noFill/>
          </p:spPr>
          <p:txBody>
            <a:bodyPr wrap="square" rtlCol="0">
              <a:spAutoFit/>
            </a:bodyPr>
            <a:lstStyle/>
            <a:p>
              <a:pPr algn="ctr"/>
              <a:r>
                <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 HIGH LEVEL / 5-SERIES SUPER HD@30fps </a:t>
              </a:r>
              <a:endParaRPr lang="en-US" sz="2000" b="1" dirty="0">
                <a:solidFill>
                  <a:schemeClr val="bg1"/>
                </a:solidFill>
                <a:latin typeface="Segoe Ul"/>
                <a:ea typeface="Verdana" panose="020B0604030504040204" pitchFamily="34" charset="0"/>
                <a:cs typeface="Verdana" panose="020B0604030504040204" pitchFamily="34" charset="0"/>
              </a:endParaRPr>
            </a:p>
          </p:txBody>
        </p:sp>
      </p:grpSp>
      <p:grpSp>
        <p:nvGrpSpPr>
          <p:cNvPr id="14" name="Group 13"/>
          <p:cNvGrpSpPr/>
          <p:nvPr/>
        </p:nvGrpSpPr>
        <p:grpSpPr>
          <a:xfrm>
            <a:off x="5634768" y="1362927"/>
            <a:ext cx="1193336" cy="1292777"/>
            <a:chOff x="5632387" y="1362926"/>
            <a:chExt cx="1193336" cy="1292777"/>
          </a:xfrm>
        </p:grpSpPr>
        <p:sp>
          <p:nvSpPr>
            <p:cNvPr id="25" name="TextBox 24"/>
            <p:cNvSpPr txBox="1"/>
            <p:nvPr/>
          </p:nvSpPr>
          <p:spPr>
            <a:xfrm>
              <a:off x="5633695" y="1362926"/>
              <a:ext cx="1192028" cy="461485"/>
            </a:xfrm>
            <a:prstGeom prst="rect">
              <a:avLst/>
            </a:prstGeom>
            <a:noFill/>
          </p:spPr>
          <p:txBody>
            <a:bodyPr wrap="square" rtlCol="0">
              <a:spAutoFit/>
            </a:bodyPr>
            <a:lstStyle/>
            <a:p>
              <a:r>
                <a:rPr lang="en-GB" sz="1200" b="1" dirty="0">
                  <a:latin typeface="Segoe UI" panose="020B0502040204020203" pitchFamily="34" charset="0"/>
                  <a:ea typeface="Segoe UI" panose="020B0502040204020203" pitchFamily="34" charset="0"/>
                  <a:cs typeface="Segoe UI" panose="020B0502040204020203" pitchFamily="34" charset="0"/>
                </a:rPr>
                <a:t>PCDVRR</a:t>
              </a:r>
              <a:r>
                <a:rPr lang="en-US" sz="1200" b="1" dirty="0">
                  <a:latin typeface="Segoe UI" panose="020B0502040204020203" pitchFamily="34" charset="0"/>
                  <a:ea typeface="Segoe UI" panose="020B0502040204020203" pitchFamily="34" charset="0"/>
                  <a:cs typeface="Segoe UI" panose="020B0502040204020203" pitchFamily="34" charset="0"/>
                </a:rPr>
                <a:t>140</a:t>
              </a:r>
              <a:endParaRPr lang="en-US" sz="1200" b="1" dirty="0">
                <a:latin typeface="Segoe UI" panose="020B0502040204020203" pitchFamily="34" charset="0"/>
                <a:ea typeface="Segoe UI" panose="020B0502040204020203" pitchFamily="34" charset="0"/>
                <a:cs typeface="Segoe UI" panose="020B0502040204020203" pitchFamily="34" charset="0"/>
              </a:endParaRPr>
            </a:p>
            <a:p>
              <a:endParaRPr lang="ru-RU" sz="1200" dirty="0">
                <a:latin typeface="Segoe UI" panose="020B0502040204020203" pitchFamily="34" charset="0"/>
                <a:ea typeface="Segoe UI" panose="020B0502040204020203" pitchFamily="34" charset="0"/>
                <a:cs typeface="Segoe UI" panose="020B0502040204020203"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2387" y="1504840"/>
              <a:ext cx="1150863" cy="1150863"/>
            </a:xfrm>
            <a:prstGeom prst="rect">
              <a:avLst/>
            </a:prstGeom>
          </p:spPr>
        </p:pic>
      </p:grpSp>
      <p:grpSp>
        <p:nvGrpSpPr>
          <p:cNvPr id="16" name="Group 15"/>
          <p:cNvGrpSpPr/>
          <p:nvPr/>
        </p:nvGrpSpPr>
        <p:grpSpPr>
          <a:xfrm>
            <a:off x="5021967" y="2837793"/>
            <a:ext cx="1209353" cy="1128428"/>
            <a:chOff x="5602397" y="2825151"/>
            <a:chExt cx="1209353" cy="1128428"/>
          </a:xfrm>
        </p:grpSpPr>
        <p:sp>
          <p:nvSpPr>
            <p:cNvPr id="35" name="TextBox 34"/>
            <p:cNvSpPr txBox="1"/>
            <p:nvPr/>
          </p:nvSpPr>
          <p:spPr>
            <a:xfrm>
              <a:off x="5602397" y="2825151"/>
              <a:ext cx="1209353" cy="461665"/>
            </a:xfrm>
            <a:prstGeom prst="rect">
              <a:avLst/>
            </a:prstGeom>
            <a:noFill/>
          </p:spPr>
          <p:txBody>
            <a:bodyPr wrap="square" rtlCol="0">
              <a:spAutoFit/>
            </a:bodyPr>
            <a:lstStyle/>
            <a:p>
              <a:r>
                <a:rPr lang="en-GB" sz="1200" b="1" dirty="0">
                  <a:latin typeface="Segoe UI" panose="020B0502040204020203" pitchFamily="34" charset="0"/>
                  <a:ea typeface="Segoe UI" panose="020B0502040204020203" pitchFamily="34" charset="0"/>
                  <a:cs typeface="Segoe UI" panose="020B0502040204020203" pitchFamily="34" charset="0"/>
                </a:rPr>
                <a:t>PCDVRR</a:t>
              </a:r>
              <a:r>
                <a:rPr lang="en-US" sz="1200" b="1" dirty="0">
                  <a:latin typeface="Segoe UI" panose="020B0502040204020203" pitchFamily="34" charset="0"/>
                  <a:ea typeface="Segoe UI" panose="020B0502040204020203" pitchFamily="34" charset="0"/>
                  <a:cs typeface="Segoe UI" panose="020B0502040204020203" pitchFamily="34" charset="0"/>
                </a:rPr>
                <a:t>325</a:t>
              </a:r>
              <a:endParaRPr lang="en-US" sz="1200" b="1" dirty="0">
                <a:latin typeface="Segoe UI" panose="020B0502040204020203" pitchFamily="34" charset="0"/>
                <a:ea typeface="Segoe UI" panose="020B0502040204020203" pitchFamily="34" charset="0"/>
                <a:cs typeface="Segoe UI" panose="020B0502040204020203" pitchFamily="34" charset="0"/>
              </a:endParaRPr>
            </a:p>
            <a:p>
              <a:endParaRPr lang="ru-RU" sz="1200" dirty="0">
                <a:latin typeface="Segoe UI" panose="020B0502040204020203" pitchFamily="34" charset="0"/>
                <a:ea typeface="Segoe UI" panose="020B0502040204020203" pitchFamily="34" charset="0"/>
                <a:cs typeface="Segoe UI" panose="020B0502040204020203"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8232" y="2913420"/>
              <a:ext cx="936143" cy="1040159"/>
            </a:xfrm>
            <a:prstGeom prst="rect">
              <a:avLst/>
            </a:prstGeom>
          </p:spPr>
        </p:pic>
      </p:grpSp>
      <p:grpSp>
        <p:nvGrpSpPr>
          <p:cNvPr id="22" name="Group 21"/>
          <p:cNvGrpSpPr/>
          <p:nvPr/>
        </p:nvGrpSpPr>
        <p:grpSpPr>
          <a:xfrm>
            <a:off x="3276601" y="4267200"/>
            <a:ext cx="1551167" cy="1030188"/>
            <a:chOff x="3582537" y="4290113"/>
            <a:chExt cx="1551167" cy="1030188"/>
          </a:xfrm>
        </p:grpSpPr>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1127" y="4468785"/>
              <a:ext cx="1277274" cy="851516"/>
            </a:xfrm>
            <a:prstGeom prst="rect">
              <a:avLst/>
            </a:prstGeom>
          </p:spPr>
        </p:pic>
        <p:sp>
          <p:nvSpPr>
            <p:cNvPr id="74" name="TextBox 73"/>
            <p:cNvSpPr txBox="1"/>
            <p:nvPr/>
          </p:nvSpPr>
          <p:spPr>
            <a:xfrm>
              <a:off x="3582537" y="4290113"/>
              <a:ext cx="1551167" cy="553870"/>
            </a:xfrm>
            <a:prstGeom prst="rect">
              <a:avLst/>
            </a:prstGeom>
            <a:noFill/>
          </p:spPr>
          <p:txBody>
            <a:bodyPr wrap="square" rtlCol="0">
              <a:spAutoFit/>
            </a:bodyPr>
            <a:lstStyle/>
            <a:p>
              <a:r>
                <a:rPr lang="en-GB" sz="1200" b="1" dirty="0">
                  <a:latin typeface="Segoe UI" panose="020B0502040204020203" pitchFamily="34" charset="0"/>
                  <a:ea typeface="Segoe UI" panose="020B0502040204020203" pitchFamily="34" charset="0"/>
                  <a:cs typeface="Segoe UI" panose="020B0502040204020203" pitchFamily="34" charset="0"/>
                </a:rPr>
                <a:t>PCD</a:t>
              </a:r>
              <a:r>
                <a:rPr lang="lt-LT" sz="1200" b="1" dirty="0">
                  <a:latin typeface="Segoe UI" panose="020B0502040204020203" pitchFamily="34" charset="0"/>
                  <a:ea typeface="Segoe UI" panose="020B0502040204020203" pitchFamily="34" charset="0"/>
                  <a:cs typeface="Segoe UI" panose="020B0502040204020203" pitchFamily="34" charset="0"/>
                </a:rPr>
                <a:t>V</a:t>
              </a:r>
              <a:r>
                <a:rPr lang="en-GB" sz="1200" b="1" dirty="0">
                  <a:latin typeface="Segoe UI" panose="020B0502040204020203" pitchFamily="34" charset="0"/>
                  <a:ea typeface="Segoe UI" panose="020B0502040204020203" pitchFamily="34" charset="0"/>
                  <a:cs typeface="Segoe UI" panose="020B0502040204020203" pitchFamily="34" charset="0"/>
                </a:rPr>
                <a:t>RR</a:t>
              </a:r>
              <a:r>
                <a:rPr lang="en-US" sz="1200" b="1" dirty="0">
                  <a:latin typeface="Segoe UI" panose="020B0502040204020203" pitchFamily="34" charset="0"/>
                  <a:ea typeface="Segoe UI" panose="020B0502040204020203" pitchFamily="34" charset="0"/>
                  <a:cs typeface="Segoe UI" panose="020B0502040204020203" pitchFamily="34" charset="0"/>
                </a:rPr>
                <a:t>52</a:t>
              </a:r>
              <a:r>
                <a:rPr lang="ru-RU" sz="1200" b="1" dirty="0">
                  <a:latin typeface="Segoe UI" panose="020B0502040204020203" pitchFamily="34" charset="0"/>
                  <a:ea typeface="Segoe UI" panose="020B0502040204020203" pitchFamily="34" charset="0"/>
                  <a:cs typeface="Segoe UI" panose="020B0502040204020203" pitchFamily="34" charset="0"/>
                </a:rPr>
                <a:t>6</a:t>
              </a:r>
              <a:r>
                <a:rPr lang="en-US" sz="1200" b="1" dirty="0">
                  <a:latin typeface="Segoe UI" panose="020B0502040204020203" pitchFamily="34" charset="0"/>
                  <a:ea typeface="Segoe UI" panose="020B0502040204020203" pitchFamily="34" charset="0"/>
                  <a:cs typeface="Segoe UI" panose="020B0502040204020203" pitchFamily="34" charset="0"/>
                </a:rPr>
                <a:t>/527</a:t>
              </a:r>
              <a:r>
                <a:rPr lang="lv-LV" sz="1200" b="1" dirty="0">
                  <a:latin typeface="Segoe UI" panose="020B0502040204020203" pitchFamily="34" charset="0"/>
                  <a:ea typeface="Segoe UI" panose="020B0502040204020203" pitchFamily="34" charset="0"/>
                  <a:cs typeface="Segoe UI" panose="020B0502040204020203" pitchFamily="34" charset="0"/>
                </a:rPr>
                <a:t> </a:t>
              </a:r>
              <a:endParaRPr lang="ru-RU" sz="1200" b="1" dirty="0">
                <a:latin typeface="Segoe UI" panose="020B0502040204020203" pitchFamily="34" charset="0"/>
                <a:ea typeface="Segoe UI" panose="020B0502040204020203" pitchFamily="34" charset="0"/>
                <a:cs typeface="Segoe UI" panose="020B0502040204020203" pitchFamily="34" charset="0"/>
              </a:endParaRPr>
            </a:p>
            <a:p>
              <a:endParaRPr lang="en-US" sz="1799" dirty="0"/>
            </a:p>
          </p:txBody>
        </p:sp>
      </p:grpSp>
      <p:grpSp>
        <p:nvGrpSpPr>
          <p:cNvPr id="27" name="Group 26"/>
          <p:cNvGrpSpPr/>
          <p:nvPr/>
        </p:nvGrpSpPr>
        <p:grpSpPr>
          <a:xfrm>
            <a:off x="4953001" y="4267201"/>
            <a:ext cx="2062469" cy="1079125"/>
            <a:chOff x="5237786" y="4280227"/>
            <a:chExt cx="2062469" cy="1079125"/>
          </a:xfrm>
        </p:grpSpPr>
        <p:grpSp>
          <p:nvGrpSpPr>
            <p:cNvPr id="75" name="Group 74"/>
            <p:cNvGrpSpPr/>
            <p:nvPr/>
          </p:nvGrpSpPr>
          <p:grpSpPr>
            <a:xfrm>
              <a:off x="5237786" y="4284152"/>
              <a:ext cx="1897211" cy="1046843"/>
              <a:chOff x="3505799" y="4273458"/>
              <a:chExt cx="1897211" cy="1046843"/>
            </a:xfrm>
          </p:grpSpPr>
          <p:pic>
            <p:nvPicPr>
              <p:cNvPr id="76" name="Picture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1127" y="4468785"/>
                <a:ext cx="1277274" cy="851516"/>
              </a:xfrm>
              <a:prstGeom prst="rect">
                <a:avLst/>
              </a:prstGeom>
            </p:spPr>
          </p:pic>
          <p:sp>
            <p:nvSpPr>
              <p:cNvPr id="77" name="TextBox 76"/>
              <p:cNvSpPr txBox="1"/>
              <p:nvPr/>
            </p:nvSpPr>
            <p:spPr>
              <a:xfrm>
                <a:off x="3505799" y="4273458"/>
                <a:ext cx="1897211" cy="553870"/>
              </a:xfrm>
              <a:prstGeom prst="rect">
                <a:avLst/>
              </a:prstGeom>
              <a:noFill/>
            </p:spPr>
            <p:txBody>
              <a:bodyPr wrap="square" rtlCol="0">
                <a:spAutoFit/>
              </a:bodyPr>
              <a:lstStyle/>
              <a:p>
                <a:r>
                  <a:rPr lang="en-GB" sz="1200" b="1" dirty="0">
                    <a:latin typeface="Segoe UI" panose="020B0502040204020203" pitchFamily="34" charset="0"/>
                    <a:ea typeface="Segoe UI" panose="020B0502040204020203" pitchFamily="34" charset="0"/>
                    <a:cs typeface="Segoe UI" panose="020B0502040204020203" pitchFamily="34" charset="0"/>
                  </a:rPr>
                  <a:t>PCD</a:t>
                </a:r>
                <a:r>
                  <a:rPr lang="lt-LT" sz="1200" b="1" dirty="0">
                    <a:latin typeface="Segoe UI" panose="020B0502040204020203" pitchFamily="34" charset="0"/>
                    <a:ea typeface="Segoe UI" panose="020B0502040204020203" pitchFamily="34" charset="0"/>
                    <a:cs typeface="Segoe UI" panose="020B0502040204020203" pitchFamily="34" charset="0"/>
                  </a:rPr>
                  <a:t>V</a:t>
                </a:r>
                <a:r>
                  <a:rPr lang="en-GB" sz="1200" b="1" dirty="0">
                    <a:latin typeface="Segoe UI" panose="020B0502040204020203" pitchFamily="34" charset="0"/>
                    <a:ea typeface="Segoe UI" panose="020B0502040204020203" pitchFamily="34" charset="0"/>
                    <a:cs typeface="Segoe UI" panose="020B0502040204020203" pitchFamily="34" charset="0"/>
                  </a:rPr>
                  <a:t>RR</a:t>
                </a:r>
                <a:r>
                  <a:rPr lang="en-US" sz="1200" b="1" dirty="0">
                    <a:latin typeface="Segoe UI" panose="020B0502040204020203" pitchFamily="34" charset="0"/>
                    <a:ea typeface="Segoe UI" panose="020B0502040204020203" pitchFamily="34" charset="0"/>
                    <a:cs typeface="Segoe UI" panose="020B0502040204020203" pitchFamily="34" charset="0"/>
                  </a:rPr>
                  <a:t>52</a:t>
                </a:r>
                <a:r>
                  <a:rPr lang="ru-RU" sz="1200" b="1" dirty="0">
                    <a:latin typeface="Segoe UI" panose="020B0502040204020203" pitchFamily="34" charset="0"/>
                    <a:ea typeface="Segoe UI" panose="020B0502040204020203" pitchFamily="34" charset="0"/>
                    <a:cs typeface="Segoe UI" panose="020B0502040204020203" pitchFamily="34" charset="0"/>
                  </a:rPr>
                  <a:t>6</a:t>
                </a:r>
                <a:r>
                  <a:rPr lang="en-US" sz="1200" b="1" dirty="0">
                    <a:latin typeface="Segoe UI" panose="020B0502040204020203" pitchFamily="34" charset="0"/>
                    <a:ea typeface="Segoe UI" panose="020B0502040204020203" pitchFamily="34" charset="0"/>
                    <a:cs typeface="Segoe UI" panose="020B0502040204020203" pitchFamily="34" charset="0"/>
                  </a:rPr>
                  <a:t>DL/527DL</a:t>
                </a:r>
                <a:r>
                  <a:rPr lang="lv-LV" sz="1200" b="1" dirty="0">
                    <a:latin typeface="Segoe UI" panose="020B0502040204020203" pitchFamily="34" charset="0"/>
                    <a:ea typeface="Segoe UI" panose="020B0502040204020203" pitchFamily="34" charset="0"/>
                    <a:cs typeface="Segoe UI" panose="020B0502040204020203" pitchFamily="34" charset="0"/>
                  </a:rPr>
                  <a:t> </a:t>
                </a:r>
                <a:endParaRPr lang="ru-RU" sz="1200" b="1" dirty="0">
                  <a:latin typeface="Segoe UI" panose="020B0502040204020203" pitchFamily="34" charset="0"/>
                  <a:ea typeface="Segoe UI" panose="020B0502040204020203" pitchFamily="34" charset="0"/>
                  <a:cs typeface="Segoe UI" panose="020B0502040204020203" pitchFamily="34" charset="0"/>
                </a:endParaRPr>
              </a:p>
              <a:p>
                <a:endParaRPr lang="en-US" sz="1799" dirty="0"/>
              </a:p>
            </p:txBody>
          </p:sp>
        </p:gr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81568" y="4280227"/>
              <a:ext cx="1618687" cy="1079125"/>
            </a:xfrm>
            <a:prstGeom prst="rect">
              <a:avLst/>
            </a:prstGeom>
          </p:spPr>
        </p:pic>
      </p:grpSp>
      <p:grpSp>
        <p:nvGrpSpPr>
          <p:cNvPr id="79" name="Group 78"/>
          <p:cNvGrpSpPr/>
          <p:nvPr/>
        </p:nvGrpSpPr>
        <p:grpSpPr>
          <a:xfrm>
            <a:off x="6781800" y="4267201"/>
            <a:ext cx="1484996" cy="1083609"/>
            <a:chOff x="7169353" y="4316626"/>
            <a:chExt cx="1484996" cy="1083609"/>
          </a:xfrm>
        </p:grpSpPr>
        <p:sp>
          <p:nvSpPr>
            <p:cNvPr id="39" name="TextBox 38"/>
            <p:cNvSpPr txBox="1"/>
            <p:nvPr/>
          </p:nvSpPr>
          <p:spPr>
            <a:xfrm>
              <a:off x="7267276" y="4316626"/>
              <a:ext cx="1338219" cy="276999"/>
            </a:xfrm>
            <a:prstGeom prst="rect">
              <a:avLst/>
            </a:prstGeom>
            <a:noFill/>
          </p:spPr>
          <p:txBody>
            <a:bodyPr wrap="square" rtlCol="0">
              <a:spAutoFit/>
            </a:bodyPr>
            <a:lstStyle/>
            <a:p>
              <a:r>
                <a:rPr lang="en-GB" sz="1200" b="1" dirty="0">
                  <a:latin typeface="Segoe UI" panose="020B0502040204020203" pitchFamily="34" charset="0"/>
                  <a:ea typeface="Segoe UI" panose="020B0502040204020203" pitchFamily="34" charset="0"/>
                  <a:cs typeface="Segoe UI" panose="020B0502040204020203" pitchFamily="34" charset="0"/>
                </a:rPr>
                <a:t>PCD</a:t>
              </a:r>
              <a:r>
                <a:rPr lang="lt-LT" sz="1200" b="1" dirty="0">
                  <a:latin typeface="Segoe UI" panose="020B0502040204020203" pitchFamily="34" charset="0"/>
                  <a:ea typeface="Segoe UI" panose="020B0502040204020203" pitchFamily="34" charset="0"/>
                  <a:cs typeface="Segoe UI" panose="020B0502040204020203" pitchFamily="34" charset="0"/>
                </a:rPr>
                <a:t>V</a:t>
              </a:r>
              <a:r>
                <a:rPr lang="en-GB" sz="1200" b="1" dirty="0">
                  <a:latin typeface="Segoe UI" panose="020B0502040204020203" pitchFamily="34" charset="0"/>
                  <a:ea typeface="Segoe UI" panose="020B0502040204020203" pitchFamily="34" charset="0"/>
                  <a:cs typeface="Segoe UI" panose="020B0502040204020203" pitchFamily="34" charset="0"/>
                </a:rPr>
                <a:t>RR</a:t>
              </a:r>
              <a:r>
                <a:rPr lang="en-US" sz="1200" b="1" dirty="0">
                  <a:latin typeface="Segoe UI" panose="020B0502040204020203" pitchFamily="34" charset="0"/>
                  <a:ea typeface="Segoe UI" panose="020B0502040204020203" pitchFamily="34" charset="0"/>
                  <a:cs typeface="Segoe UI" panose="020B0502040204020203" pitchFamily="34" charset="0"/>
                </a:rPr>
                <a:t>530W</a:t>
              </a:r>
              <a:r>
                <a:rPr lang="lv-LV" sz="1200" b="1" dirty="0">
                  <a:latin typeface="Segoe UI" panose="020B0502040204020203" pitchFamily="34" charset="0"/>
                  <a:ea typeface="Segoe UI" panose="020B0502040204020203" pitchFamily="34" charset="0"/>
                  <a:cs typeface="Segoe UI" panose="020B0502040204020203" pitchFamily="34" charset="0"/>
                </a:rPr>
                <a:t> </a:t>
              </a:r>
              <a:endParaRPr lang="ru-RU" sz="1200" b="1" dirty="0">
                <a:latin typeface="Segoe UI" panose="020B0502040204020203" pitchFamily="34" charset="0"/>
                <a:ea typeface="Segoe UI" panose="020B0502040204020203" pitchFamily="34" charset="0"/>
                <a:cs typeface="Segoe UI" panose="020B0502040204020203" pitchFamily="34" charset="0"/>
              </a:endParaRPr>
            </a:p>
          </p:txBody>
        </p:sp>
        <p:pic>
          <p:nvPicPr>
            <p:cNvPr id="78" name="Picture 7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9353" y="4410238"/>
              <a:ext cx="1484996" cy="989997"/>
            </a:xfrm>
            <a:prstGeom prst="rect">
              <a:avLst/>
            </a:prstGeom>
          </p:spPr>
        </p:pic>
      </p:grpSp>
      <p:grpSp>
        <p:nvGrpSpPr>
          <p:cNvPr id="81" name="Group 80"/>
          <p:cNvGrpSpPr/>
          <p:nvPr/>
        </p:nvGrpSpPr>
        <p:grpSpPr>
          <a:xfrm>
            <a:off x="4462404" y="5699854"/>
            <a:ext cx="1557397" cy="1280866"/>
            <a:chOff x="5639431" y="5706017"/>
            <a:chExt cx="1557397" cy="1280866"/>
          </a:xfrm>
        </p:grpSpPr>
        <p:sp>
          <p:nvSpPr>
            <p:cNvPr id="48" name="TextBox 47"/>
            <p:cNvSpPr txBox="1"/>
            <p:nvPr/>
          </p:nvSpPr>
          <p:spPr>
            <a:xfrm>
              <a:off x="5639431" y="5706017"/>
              <a:ext cx="1557397" cy="276999"/>
            </a:xfrm>
            <a:prstGeom prst="rect">
              <a:avLst/>
            </a:prstGeom>
            <a:noFill/>
          </p:spPr>
          <p:txBody>
            <a:bodyPr wrap="square" rtlCol="0">
              <a:spAutoFit/>
            </a:bodyPr>
            <a:lstStyle/>
            <a:p>
              <a:r>
                <a:rPr lang="en-GB" sz="1200" b="1" dirty="0">
                  <a:latin typeface="Segoe UI" panose="020B0502040204020203" pitchFamily="34" charset="0"/>
                  <a:ea typeface="Segoe UI" panose="020B0502040204020203" pitchFamily="34" charset="0"/>
                  <a:cs typeface="Segoe UI" panose="020B0502040204020203" pitchFamily="34" charset="0"/>
                </a:rPr>
                <a:t>PCD</a:t>
              </a:r>
              <a:r>
                <a:rPr lang="lt-LT" sz="1200" b="1" dirty="0">
                  <a:latin typeface="Segoe UI" panose="020B0502040204020203" pitchFamily="34" charset="0"/>
                  <a:ea typeface="Segoe UI" panose="020B0502040204020203" pitchFamily="34" charset="0"/>
                  <a:cs typeface="Segoe UI" panose="020B0502040204020203" pitchFamily="34" charset="0"/>
                </a:rPr>
                <a:t>V</a:t>
              </a:r>
              <a:r>
                <a:rPr lang="en-GB" sz="1200" b="1" dirty="0">
                  <a:latin typeface="Segoe UI" panose="020B0502040204020203" pitchFamily="34" charset="0"/>
                  <a:ea typeface="Segoe UI" panose="020B0502040204020203" pitchFamily="34" charset="0"/>
                  <a:cs typeface="Segoe UI" panose="020B0502040204020203" pitchFamily="34" charset="0"/>
                </a:rPr>
                <a:t>RR</a:t>
              </a:r>
              <a:r>
                <a:rPr lang="en-US" sz="1200" b="1" dirty="0">
                  <a:latin typeface="Segoe UI" panose="020B0502040204020203" pitchFamily="34" charset="0"/>
                  <a:ea typeface="Segoe UI" panose="020B0502040204020203" pitchFamily="34" charset="0"/>
                  <a:cs typeface="Segoe UI" panose="020B0502040204020203" pitchFamily="34" charset="0"/>
                </a:rPr>
                <a:t>535W</a:t>
              </a:r>
            </a:p>
          </p:txBody>
        </p:sp>
        <p:pic>
          <p:nvPicPr>
            <p:cNvPr id="80" name="Picture 7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35284" y="5749522"/>
              <a:ext cx="824907" cy="1237361"/>
            </a:xfrm>
            <a:prstGeom prst="rect">
              <a:avLst/>
            </a:prstGeom>
          </p:spPr>
        </p:pic>
      </p:grpSp>
      <p:grpSp>
        <p:nvGrpSpPr>
          <p:cNvPr id="83" name="Group 82"/>
          <p:cNvGrpSpPr/>
          <p:nvPr/>
        </p:nvGrpSpPr>
        <p:grpSpPr>
          <a:xfrm>
            <a:off x="6291204" y="5706263"/>
            <a:ext cx="1557397" cy="1117273"/>
            <a:chOff x="7309438" y="5690330"/>
            <a:chExt cx="1557397" cy="1117273"/>
          </a:xfrm>
        </p:grpSpPr>
        <p:sp>
          <p:nvSpPr>
            <p:cNvPr id="59" name="TextBox 58"/>
            <p:cNvSpPr txBox="1"/>
            <p:nvPr/>
          </p:nvSpPr>
          <p:spPr>
            <a:xfrm>
              <a:off x="7309438" y="5690330"/>
              <a:ext cx="1557397" cy="276999"/>
            </a:xfrm>
            <a:prstGeom prst="rect">
              <a:avLst/>
            </a:prstGeom>
            <a:noFill/>
          </p:spPr>
          <p:txBody>
            <a:bodyPr wrap="square" rtlCol="0">
              <a:spAutoFit/>
            </a:bodyPr>
            <a:lstStyle/>
            <a:p>
              <a:r>
                <a:rPr lang="en-GB" sz="1200" b="1" dirty="0">
                  <a:latin typeface="Segoe UI" panose="020B0502040204020203" pitchFamily="34" charset="0"/>
                  <a:ea typeface="Segoe UI" panose="020B0502040204020203" pitchFamily="34" charset="0"/>
                  <a:cs typeface="Segoe UI" panose="020B0502040204020203" pitchFamily="34" charset="0"/>
                </a:rPr>
                <a:t>PCD</a:t>
              </a:r>
              <a:r>
                <a:rPr lang="lt-LT" sz="1200" b="1" dirty="0">
                  <a:latin typeface="Segoe UI" panose="020B0502040204020203" pitchFamily="34" charset="0"/>
                  <a:ea typeface="Segoe UI" panose="020B0502040204020203" pitchFamily="34" charset="0"/>
                  <a:cs typeface="Segoe UI" panose="020B0502040204020203" pitchFamily="34" charset="0"/>
                </a:rPr>
                <a:t>V</a:t>
              </a:r>
              <a:r>
                <a:rPr lang="en-GB" sz="1200" b="1" dirty="0">
                  <a:latin typeface="Segoe UI" panose="020B0502040204020203" pitchFamily="34" charset="0"/>
                  <a:ea typeface="Segoe UI" panose="020B0502040204020203" pitchFamily="34" charset="0"/>
                  <a:cs typeface="Segoe UI" panose="020B0502040204020203" pitchFamily="34" charset="0"/>
                </a:rPr>
                <a:t>RR</a:t>
              </a:r>
              <a:r>
                <a:rPr lang="en-US" sz="1200" b="1" dirty="0">
                  <a:latin typeface="Segoe UI" panose="020B0502040204020203" pitchFamily="34" charset="0"/>
                  <a:ea typeface="Segoe UI" panose="020B0502040204020203" pitchFamily="34" charset="0"/>
                  <a:cs typeface="Segoe UI" panose="020B0502040204020203" pitchFamily="34" charset="0"/>
                </a:rPr>
                <a:t>585</a:t>
              </a:r>
            </a:p>
          </p:txBody>
        </p:sp>
        <p:pic>
          <p:nvPicPr>
            <p:cNvPr id="82" name="Picture 8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89168" y="5871704"/>
              <a:ext cx="935899" cy="935899"/>
            </a:xfrm>
            <a:prstGeom prst="rect">
              <a:avLst/>
            </a:prstGeom>
          </p:spPr>
        </p:pic>
      </p:grpSp>
      <p:grpSp>
        <p:nvGrpSpPr>
          <p:cNvPr id="85" name="Group 84"/>
          <p:cNvGrpSpPr/>
          <p:nvPr/>
        </p:nvGrpSpPr>
        <p:grpSpPr>
          <a:xfrm>
            <a:off x="7891404" y="5687023"/>
            <a:ext cx="1557397" cy="1311765"/>
            <a:chOff x="8991750" y="5700554"/>
            <a:chExt cx="1557397" cy="1311765"/>
          </a:xfrm>
        </p:grpSpPr>
        <p:sp>
          <p:nvSpPr>
            <p:cNvPr id="36" name="TextBox 35"/>
            <p:cNvSpPr txBox="1"/>
            <p:nvPr/>
          </p:nvSpPr>
          <p:spPr>
            <a:xfrm>
              <a:off x="8991750" y="5700554"/>
              <a:ext cx="1557397" cy="276999"/>
            </a:xfrm>
            <a:prstGeom prst="rect">
              <a:avLst/>
            </a:prstGeom>
            <a:noFill/>
          </p:spPr>
          <p:txBody>
            <a:bodyPr wrap="square" rtlCol="0">
              <a:spAutoFit/>
            </a:bodyPr>
            <a:lstStyle/>
            <a:p>
              <a:r>
                <a:rPr lang="en-GB" sz="1200" b="1" dirty="0">
                  <a:latin typeface="Segoe UI" panose="020B0502040204020203" pitchFamily="34" charset="0"/>
                  <a:ea typeface="Segoe UI" panose="020B0502040204020203" pitchFamily="34" charset="0"/>
                  <a:cs typeface="Segoe UI" panose="020B0502040204020203" pitchFamily="34" charset="0"/>
                </a:rPr>
                <a:t>PCD</a:t>
              </a:r>
              <a:r>
                <a:rPr lang="lt-LT" sz="1200" b="1" dirty="0">
                  <a:latin typeface="Segoe UI" panose="020B0502040204020203" pitchFamily="34" charset="0"/>
                  <a:ea typeface="Segoe UI" panose="020B0502040204020203" pitchFamily="34" charset="0"/>
                  <a:cs typeface="Segoe UI" panose="020B0502040204020203" pitchFamily="34" charset="0"/>
                </a:rPr>
                <a:t>V</a:t>
              </a:r>
              <a:r>
                <a:rPr lang="en-GB" sz="1200" b="1" dirty="0">
                  <a:latin typeface="Segoe UI" panose="020B0502040204020203" pitchFamily="34" charset="0"/>
                  <a:ea typeface="Segoe UI" panose="020B0502040204020203" pitchFamily="34" charset="0"/>
                  <a:cs typeface="Segoe UI" panose="020B0502040204020203" pitchFamily="34" charset="0"/>
                </a:rPr>
                <a:t>RR</a:t>
              </a:r>
              <a:r>
                <a:rPr lang="en-US" sz="1200" b="1" dirty="0">
                  <a:latin typeface="Segoe UI" panose="020B0502040204020203" pitchFamily="34" charset="0"/>
                  <a:ea typeface="Segoe UI" panose="020B0502040204020203" pitchFamily="34" charset="0"/>
                  <a:cs typeface="Segoe UI" panose="020B0502040204020203" pitchFamily="34" charset="0"/>
                </a:rPr>
                <a:t>585GPS</a:t>
              </a:r>
            </a:p>
          </p:txBody>
        </p:sp>
        <p:pic>
          <p:nvPicPr>
            <p:cNvPr id="84" name="Picture 8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76180" y="5811983"/>
              <a:ext cx="800224" cy="1200336"/>
            </a:xfrm>
            <a:prstGeom prst="rect">
              <a:avLst/>
            </a:prstGeom>
          </p:spPr>
        </p:pic>
      </p:grpSp>
      <p:grpSp>
        <p:nvGrpSpPr>
          <p:cNvPr id="3" name="Group 2"/>
          <p:cNvGrpSpPr/>
          <p:nvPr/>
        </p:nvGrpSpPr>
        <p:grpSpPr>
          <a:xfrm>
            <a:off x="2895601" y="5717921"/>
            <a:ext cx="1638363" cy="1042101"/>
            <a:chOff x="2893219" y="5717920"/>
            <a:chExt cx="1638363" cy="1042101"/>
          </a:xfrm>
        </p:grpSpPr>
        <p:pic>
          <p:nvPicPr>
            <p:cNvPr id="2" name="Picture 1"/>
            <p:cNvPicPr>
              <a:picLocks noChangeAspect="1"/>
            </p:cNvPicPr>
            <p:nvPr/>
          </p:nvPicPr>
          <p:blipFill rotWithShape="1">
            <a:blip r:embed="rId12" cstate="print">
              <a:extLst>
                <a:ext uri="{28A0092B-C50C-407E-A947-70E740481C1C}">
                  <a14:useLocalDpi xmlns:a14="http://schemas.microsoft.com/office/drawing/2010/main" val="0"/>
                </a:ext>
              </a:extLst>
            </a:blip>
            <a:srcRect t="38063" r="21709" b="11614"/>
            <a:stretch/>
          </p:blipFill>
          <p:spPr>
            <a:xfrm>
              <a:off x="2893219" y="5964152"/>
              <a:ext cx="925160" cy="795869"/>
            </a:xfrm>
            <a:prstGeom prst="rect">
              <a:avLst/>
            </a:prstGeom>
          </p:spPr>
        </p:pic>
        <p:sp>
          <p:nvSpPr>
            <p:cNvPr id="51" name="TextBox 50"/>
            <p:cNvSpPr txBox="1"/>
            <p:nvPr/>
          </p:nvSpPr>
          <p:spPr>
            <a:xfrm>
              <a:off x="2974185" y="5717920"/>
              <a:ext cx="1557397" cy="276999"/>
            </a:xfrm>
            <a:prstGeom prst="rect">
              <a:avLst/>
            </a:prstGeom>
            <a:noFill/>
          </p:spPr>
          <p:txBody>
            <a:bodyPr wrap="square" rtlCol="0">
              <a:spAutoFit/>
            </a:bodyPr>
            <a:lstStyle/>
            <a:p>
              <a:r>
                <a:rPr lang="en-GB" sz="1200" b="1" dirty="0">
                  <a:latin typeface="Segoe UI" panose="020B0502040204020203" pitchFamily="34" charset="0"/>
                  <a:ea typeface="Segoe UI" panose="020B0502040204020203" pitchFamily="34" charset="0"/>
                  <a:cs typeface="Segoe UI" panose="020B0502040204020203" pitchFamily="34" charset="0"/>
                </a:rPr>
                <a:t>PCD</a:t>
              </a:r>
              <a:r>
                <a:rPr lang="lt-LT" sz="1200" b="1" dirty="0">
                  <a:latin typeface="Segoe UI" panose="020B0502040204020203" pitchFamily="34" charset="0"/>
                  <a:ea typeface="Segoe UI" panose="020B0502040204020203" pitchFamily="34" charset="0"/>
                  <a:cs typeface="Segoe UI" panose="020B0502040204020203" pitchFamily="34" charset="0"/>
                </a:rPr>
                <a:t>V</a:t>
              </a:r>
              <a:r>
                <a:rPr lang="en-GB" sz="1200" b="1" dirty="0">
                  <a:latin typeface="Segoe UI" panose="020B0502040204020203" pitchFamily="34" charset="0"/>
                  <a:ea typeface="Segoe UI" panose="020B0502040204020203" pitchFamily="34" charset="0"/>
                  <a:cs typeface="Segoe UI" panose="020B0502040204020203" pitchFamily="34" charset="0"/>
                </a:rPr>
                <a:t>RR</a:t>
              </a:r>
              <a:r>
                <a:rPr lang="en-US" sz="1200" b="1" dirty="0">
                  <a:latin typeface="Segoe UI" panose="020B0502040204020203" pitchFamily="34" charset="0"/>
                  <a:ea typeface="Segoe UI" panose="020B0502040204020203" pitchFamily="34" charset="0"/>
                  <a:cs typeface="Segoe UI" panose="020B0502040204020203" pitchFamily="34" charset="0"/>
                </a:rPr>
                <a:t>523</a:t>
              </a:r>
            </a:p>
          </p:txBody>
        </p:sp>
      </p:grpSp>
    </p:spTree>
    <p:extLst>
      <p:ext uri="{BB962C8B-B14F-4D97-AF65-F5344CB8AC3E}">
        <p14:creationId xmlns:p14="http://schemas.microsoft.com/office/powerpoint/2010/main" val="2416956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93524" y="3476867"/>
            <a:ext cx="9615262" cy="1739181"/>
          </a:xfrm>
        </p:spPr>
        <p:txBody>
          <a:bodyPr/>
          <a:lstStyle/>
          <a:p>
            <a:r>
              <a:rPr lang="en-US" dirty="0"/>
              <a:t>SMARTPHONES ROADMAP</a:t>
            </a:r>
          </a:p>
        </p:txBody>
      </p:sp>
      <p:sp>
        <p:nvSpPr>
          <p:cNvPr id="4" name="Subtitle 3"/>
          <p:cNvSpPr>
            <a:spLocks noGrp="1"/>
          </p:cNvSpPr>
          <p:nvPr>
            <p:ph type="subTitle" idx="1"/>
          </p:nvPr>
        </p:nvSpPr>
        <p:spPr>
          <a:xfrm>
            <a:off x="1293524" y="4818718"/>
            <a:ext cx="9615262" cy="540110"/>
          </a:xfrm>
        </p:spPr>
        <p:txBody>
          <a:bodyPr/>
          <a:lstStyle/>
          <a:p>
            <a:r>
              <a:rPr lang="ru-RU" dirty="0" smtClean="0"/>
              <a:t>2018</a:t>
            </a:r>
            <a:endParaRPr lang="en-US" dirty="0"/>
          </a:p>
        </p:txBody>
      </p:sp>
    </p:spTree>
    <p:extLst>
      <p:ext uri="{BB962C8B-B14F-4D97-AF65-F5344CB8AC3E}">
        <p14:creationId xmlns:p14="http://schemas.microsoft.com/office/powerpoint/2010/main" val="2861689873"/>
      </p:ext>
    </p:extLst>
  </p:cSld>
  <p:clrMapOvr>
    <a:masterClrMapping/>
  </p:clrMapOvr>
  <p:transition spd="slow">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FR" b="1" dirty="0"/>
              <a:t>ROADRUNNER COMPARISON CHART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58607761"/>
              </p:ext>
            </p:extLst>
          </p:nvPr>
        </p:nvGraphicFramePr>
        <p:xfrm>
          <a:off x="748339" y="2382252"/>
          <a:ext cx="10346035" cy="4050107"/>
        </p:xfrm>
        <a:graphic>
          <a:graphicData uri="http://schemas.openxmlformats.org/drawingml/2006/table">
            <a:tbl>
              <a:tblPr firstRow="1" bandCol="1">
                <a:tableStyleId>{5202B0CA-FC54-4496-8BCA-5EF66A818D29}</a:tableStyleId>
              </a:tblPr>
              <a:tblGrid>
                <a:gridCol w="1163700">
                  <a:extLst>
                    <a:ext uri="{9D8B030D-6E8A-4147-A177-3AD203B41FA5}">
                      <a16:colId xmlns="" xmlns:a16="http://schemas.microsoft.com/office/drawing/2014/main" val="20000"/>
                    </a:ext>
                  </a:extLst>
                </a:gridCol>
                <a:gridCol w="1817531">
                  <a:extLst>
                    <a:ext uri="{9D8B030D-6E8A-4147-A177-3AD203B41FA5}">
                      <a16:colId xmlns="" xmlns:a16="http://schemas.microsoft.com/office/drawing/2014/main" val="20001"/>
                    </a:ext>
                  </a:extLst>
                </a:gridCol>
                <a:gridCol w="1841201">
                  <a:extLst>
                    <a:ext uri="{9D8B030D-6E8A-4147-A177-3AD203B41FA5}">
                      <a16:colId xmlns="" xmlns:a16="http://schemas.microsoft.com/office/drawing/2014/main" val="20002"/>
                    </a:ext>
                  </a:extLst>
                </a:gridCol>
                <a:gridCol w="1841201">
                  <a:extLst>
                    <a:ext uri="{9D8B030D-6E8A-4147-A177-3AD203B41FA5}">
                      <a16:colId xmlns="" xmlns:a16="http://schemas.microsoft.com/office/drawing/2014/main" val="20003"/>
                    </a:ext>
                  </a:extLst>
                </a:gridCol>
                <a:gridCol w="1841201">
                  <a:extLst>
                    <a:ext uri="{9D8B030D-6E8A-4147-A177-3AD203B41FA5}">
                      <a16:colId xmlns="" xmlns:a16="http://schemas.microsoft.com/office/drawing/2014/main" val="2590758376"/>
                    </a:ext>
                  </a:extLst>
                </a:gridCol>
                <a:gridCol w="1841201">
                  <a:extLst>
                    <a:ext uri="{9D8B030D-6E8A-4147-A177-3AD203B41FA5}">
                      <a16:colId xmlns="" xmlns:a16="http://schemas.microsoft.com/office/drawing/2014/main" val="1476446702"/>
                    </a:ext>
                  </a:extLst>
                </a:gridCol>
              </a:tblGrid>
              <a:tr h="232612">
                <a:tc>
                  <a:txBody>
                    <a:bodyPr/>
                    <a:lstStyle/>
                    <a:p>
                      <a:pPr algn="ctr"/>
                      <a:r>
                        <a:rPr lang="en-GB" sz="1200" kern="1200" dirty="0" smtClean="0"/>
                        <a:t>Article</a:t>
                      </a:r>
                      <a:endParaRPr lang="en-GB" sz="1200" b="1"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PCDVRR140</a:t>
                      </a:r>
                      <a:endParaRPr lang="en-GB" sz="1200" b="1" dirty="0" smtClean="0">
                        <a:solidFill>
                          <a:schemeClr val="bg1"/>
                        </a:solidFill>
                        <a:latin typeface="+mn-lt"/>
                        <a:ea typeface="Segoe UI" panose="020B0502040204020203" pitchFamily="34" charset="0"/>
                        <a:cs typeface="Segoe UI" panose="020B0502040204020203" pitchFamily="34" charset="0"/>
                      </a:endParaRPr>
                    </a:p>
                  </a:txBody>
                  <a:tcPr marL="91392" marR="91392" marT="45702" marB="45702">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PCDVRR325</a:t>
                      </a:r>
                      <a:endParaRPr lang="en-GB" sz="1200" b="1" dirty="0" smtClean="0">
                        <a:solidFill>
                          <a:schemeClr val="bg1"/>
                        </a:solidFill>
                        <a:latin typeface="+mn-lt"/>
                        <a:ea typeface="Segoe UI" panose="020B0502040204020203" pitchFamily="34" charset="0"/>
                        <a:cs typeface="Segoe UI" panose="020B0502040204020203" pitchFamily="34" charset="0"/>
                      </a:endParaRPr>
                    </a:p>
                  </a:txBody>
                  <a:tcPr marL="91392" marR="91392" marT="45702" marB="45702">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PCDVRR330i</a:t>
                      </a:r>
                      <a:endParaRPr lang="en-GB" sz="1200" b="1" dirty="0" smtClean="0">
                        <a:solidFill>
                          <a:schemeClr val="bg1"/>
                        </a:solidFill>
                        <a:latin typeface="+mn-lt"/>
                        <a:ea typeface="Segoe UI" panose="020B0502040204020203" pitchFamily="34" charset="0"/>
                        <a:cs typeface="Segoe UI" panose="020B0502040204020203" pitchFamily="34" charset="0"/>
                      </a:endParaRPr>
                    </a:p>
                  </a:txBody>
                  <a:tcPr marL="91392" marR="91392" marT="45702" marB="45702">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PCDV</a:t>
                      </a:r>
                      <a:r>
                        <a:rPr lang="en-GB" sz="1200" baseline="0" dirty="0" smtClean="0"/>
                        <a:t>RR5</a:t>
                      </a:r>
                      <a:r>
                        <a:rPr lang="ru-RU" sz="1200" baseline="0" dirty="0" smtClean="0"/>
                        <a:t>26</a:t>
                      </a:r>
                      <a:r>
                        <a:rPr lang="en-US" sz="1200" baseline="0" dirty="0" smtClean="0"/>
                        <a:t>/527</a:t>
                      </a:r>
                      <a:endParaRPr lang="en-GB" sz="1200" b="1" dirty="0" smtClean="0">
                        <a:solidFill>
                          <a:schemeClr val="bg1"/>
                        </a:solidFill>
                        <a:latin typeface="+mn-lt"/>
                        <a:ea typeface="Segoe UI" panose="020B0502040204020203" pitchFamily="34" charset="0"/>
                        <a:cs typeface="Segoe UI" panose="020B0502040204020203" pitchFamily="34" charset="0"/>
                      </a:endParaRPr>
                    </a:p>
                  </a:txBody>
                  <a:tcPr marL="91392" marR="91392" marT="45702" marB="45702">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PCDV</a:t>
                      </a:r>
                      <a:r>
                        <a:rPr lang="en-GB" sz="1200" baseline="0" dirty="0" smtClean="0"/>
                        <a:t>RR5</a:t>
                      </a:r>
                      <a:r>
                        <a:rPr lang="ru-RU" sz="1200" baseline="0" dirty="0" smtClean="0"/>
                        <a:t>26</a:t>
                      </a:r>
                      <a:r>
                        <a:rPr lang="en-US" sz="1200" baseline="0" dirty="0" smtClean="0"/>
                        <a:t>DL/527DL</a:t>
                      </a:r>
                      <a:endParaRPr lang="en-GB" sz="1200" b="1" dirty="0" smtClean="0">
                        <a:solidFill>
                          <a:schemeClr val="bg1"/>
                        </a:solidFill>
                        <a:latin typeface="+mn-lt"/>
                        <a:ea typeface="Segoe UI" panose="020B0502040204020203" pitchFamily="34" charset="0"/>
                        <a:cs typeface="Segoe UI" panose="020B0502040204020203" pitchFamily="34" charset="0"/>
                      </a:endParaRPr>
                    </a:p>
                  </a:txBody>
                  <a:tcPr marL="91392" marR="91392" marT="45702" marB="45702">
                    <a:solidFill>
                      <a:schemeClr val="accent1"/>
                    </a:solidFill>
                  </a:tcPr>
                </a:tc>
                <a:extLst>
                  <a:ext uri="{0D108BD9-81ED-4DB2-BD59-A6C34878D82A}">
                    <a16:rowId xmlns="" xmlns:a16="http://schemas.microsoft.com/office/drawing/2014/main" val="10000"/>
                  </a:ext>
                </a:extLst>
              </a:tr>
              <a:tr h="2642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100" kern="1200" dirty="0" smtClean="0"/>
                        <a:t>Screen</a:t>
                      </a:r>
                      <a:endParaRPr lang="lv-LV" sz="1100" b="1" kern="1200" dirty="0" smtClean="0">
                        <a:solidFill>
                          <a:schemeClr val="tx1"/>
                        </a:solidFill>
                        <a:latin typeface="+mn-lt"/>
                        <a:ea typeface="Segoe UI" panose="020B0502040204020203" pitchFamily="34" charset="0"/>
                        <a:cs typeface="Segoe UI" panose="020B0502040204020203" pitchFamily="34" charset="0"/>
                      </a:endParaRPr>
                    </a:p>
                  </a:txBody>
                  <a:tcPr marL="91392" marR="91392" marT="45702" marB="45702">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200" kern="1200" dirty="0" smtClean="0"/>
                        <a:t>1.5</a:t>
                      </a:r>
                      <a:r>
                        <a:rPr lang="ru-RU" sz="1200" kern="1200" dirty="0" smtClean="0"/>
                        <a:t>"</a:t>
                      </a:r>
                      <a:r>
                        <a:rPr lang="lv-LV" sz="1200" kern="1200" dirty="0" smtClean="0"/>
                        <a:t> </a:t>
                      </a:r>
                      <a:r>
                        <a:rPr lang="ru-RU" sz="1200" kern="1200" dirty="0" smtClean="0"/>
                        <a:t>| </a:t>
                      </a:r>
                      <a:r>
                        <a:rPr lang="lv-LV" sz="1200" kern="1200" dirty="0" smtClean="0"/>
                        <a:t>480 x 240 </a:t>
                      </a:r>
                      <a:r>
                        <a:rPr lang="en-US" sz="1200" kern="1200" dirty="0" err="1" smtClean="0"/>
                        <a:t>px</a:t>
                      </a:r>
                      <a:endParaRPr lang="ru-RU"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2</a:t>
                      </a:r>
                      <a:r>
                        <a:rPr lang="ru-RU" sz="1200" kern="1200" dirty="0" smtClean="0"/>
                        <a:t>" | </a:t>
                      </a:r>
                      <a:r>
                        <a:rPr lang="en-US" sz="1200" kern="1200" dirty="0" smtClean="0"/>
                        <a:t>960</a:t>
                      </a:r>
                      <a:r>
                        <a:rPr lang="en-US" sz="1200" kern="1200" baseline="0" dirty="0" smtClean="0"/>
                        <a:t> x 240</a:t>
                      </a:r>
                      <a:r>
                        <a:rPr lang="lv-LV" sz="1200" kern="1200" dirty="0" smtClean="0"/>
                        <a:t> px</a:t>
                      </a:r>
                      <a:endParaRPr lang="lv-LV"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3</a:t>
                      </a:r>
                      <a:r>
                        <a:rPr lang="ru-RU" sz="1200" kern="1200" dirty="0" smtClean="0"/>
                        <a:t>" | </a:t>
                      </a:r>
                      <a:r>
                        <a:rPr lang="en-US" sz="1200" kern="1200" dirty="0" smtClean="0"/>
                        <a:t>960</a:t>
                      </a:r>
                      <a:r>
                        <a:rPr lang="en-US" sz="1200" kern="1200" baseline="0" dirty="0" smtClean="0"/>
                        <a:t> x </a:t>
                      </a:r>
                      <a:r>
                        <a:rPr lang="en-US" sz="1200" kern="1200" dirty="0" smtClean="0"/>
                        <a:t>240 </a:t>
                      </a:r>
                      <a:r>
                        <a:rPr lang="lv-LV" sz="1200" kern="1200" dirty="0" smtClean="0"/>
                        <a:t>px</a:t>
                      </a:r>
                      <a:endParaRPr lang="lv-LV"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3.</a:t>
                      </a:r>
                      <a:r>
                        <a:rPr lang="ru-RU" sz="1200" kern="1200" dirty="0" smtClean="0"/>
                        <a:t>0" </a:t>
                      </a:r>
                      <a:r>
                        <a:rPr lang="lv-LV" sz="1200" kern="1200" dirty="0" smtClean="0"/>
                        <a:t>TFT</a:t>
                      </a:r>
                      <a:r>
                        <a:rPr lang="ru-RU" sz="1200" kern="1200" dirty="0" smtClean="0"/>
                        <a:t> | </a:t>
                      </a:r>
                      <a:r>
                        <a:rPr lang="lv-LV" sz="1200" kern="1200" dirty="0" smtClean="0"/>
                        <a:t>960x240 px</a:t>
                      </a:r>
                      <a:endParaRPr lang="lv-LV"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3.</a:t>
                      </a:r>
                      <a:r>
                        <a:rPr lang="ru-RU" sz="1200" kern="1200" dirty="0" smtClean="0"/>
                        <a:t>0" </a:t>
                      </a:r>
                      <a:r>
                        <a:rPr lang="lv-LV" sz="1200" kern="1200" dirty="0" smtClean="0"/>
                        <a:t>TFT</a:t>
                      </a:r>
                      <a:r>
                        <a:rPr lang="ru-RU" sz="1200" kern="1200" dirty="0" smtClean="0"/>
                        <a:t> | </a:t>
                      </a:r>
                      <a:r>
                        <a:rPr lang="en-US" sz="1200" kern="1200" dirty="0" smtClean="0"/>
                        <a:t>48</a:t>
                      </a:r>
                      <a:r>
                        <a:rPr lang="lv-LV" sz="1200" kern="1200" dirty="0" smtClean="0"/>
                        <a:t>0x240 px</a:t>
                      </a:r>
                      <a:endParaRPr lang="lv-LV"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tc>
                <a:extLst>
                  <a:ext uri="{0D108BD9-81ED-4DB2-BD59-A6C34878D82A}">
                    <a16:rowId xmlns="" xmlns:a16="http://schemas.microsoft.com/office/drawing/2014/main" val="10008"/>
                  </a:ext>
                </a:extLst>
              </a:tr>
              <a:tr h="2642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100" kern="1200" dirty="0" smtClean="0"/>
                        <a:t>Image sensor</a:t>
                      </a:r>
                      <a:endParaRPr lang="en-US" sz="1100" b="1" kern="1200" dirty="0" smtClean="0">
                        <a:solidFill>
                          <a:schemeClr val="tx1"/>
                        </a:solidFill>
                        <a:latin typeface="+mn-lt"/>
                        <a:ea typeface="Segoe UI" panose="020B0502040204020203" pitchFamily="34" charset="0"/>
                        <a:cs typeface="Segoe UI" panose="020B0502040204020203" pitchFamily="34" charset="0"/>
                      </a:endParaRPr>
                    </a:p>
                  </a:txBody>
                  <a:tcPr marL="91392" marR="91392" marT="45702" marB="45702">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H42</a:t>
                      </a:r>
                      <a:endParaRPr lang="en-US"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H42</a:t>
                      </a:r>
                      <a:endParaRPr lang="ru-RU"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GalaxyCore 1024</a:t>
                      </a:r>
                      <a:endParaRPr lang="ru-RU"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Galaxy</a:t>
                      </a:r>
                      <a:r>
                        <a:rPr lang="en-US" sz="1200" kern="1200" baseline="0" dirty="0" smtClean="0"/>
                        <a:t>Core </a:t>
                      </a:r>
                      <a:r>
                        <a:rPr lang="en-US" sz="1200" kern="1200" dirty="0" smtClean="0"/>
                        <a:t>2023</a:t>
                      </a:r>
                      <a:endParaRPr lang="ru-RU"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Galaxy</a:t>
                      </a:r>
                      <a:r>
                        <a:rPr lang="en-US" sz="1200" kern="1200" baseline="0" dirty="0" smtClean="0"/>
                        <a:t>Core </a:t>
                      </a:r>
                      <a:r>
                        <a:rPr lang="en-US" sz="1200" kern="1200" dirty="0" smtClean="0"/>
                        <a:t>2023</a:t>
                      </a:r>
                      <a:endParaRPr lang="ru-RU"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tc>
                <a:extLst>
                  <a:ext uri="{0D108BD9-81ED-4DB2-BD59-A6C34878D82A}">
                    <a16:rowId xmlns="" xmlns:a16="http://schemas.microsoft.com/office/drawing/2014/main" val="10010"/>
                  </a:ext>
                </a:extLst>
              </a:tr>
              <a:tr h="2642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100" kern="1200" dirty="0" smtClean="0"/>
                        <a:t>Processor</a:t>
                      </a:r>
                      <a:endParaRPr lang="en-US" sz="1100" b="1" kern="1200" dirty="0" smtClean="0">
                        <a:solidFill>
                          <a:schemeClr val="tx1"/>
                        </a:solidFill>
                        <a:latin typeface="+mn-lt"/>
                        <a:ea typeface="Segoe UI" panose="020B0502040204020203" pitchFamily="34" charset="0"/>
                        <a:cs typeface="Segoe UI" panose="020B0502040204020203" pitchFamily="34" charset="0"/>
                      </a:endParaRPr>
                    </a:p>
                  </a:txBody>
                  <a:tcPr marL="91392" marR="91392" marT="45702" marB="45702">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200" kern="1200" dirty="0" smtClean="0"/>
                        <a:t>NOVATEK 96223</a:t>
                      </a:r>
                      <a:endParaRPr lang="sv-SE"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NOVATEK 96223</a:t>
                      </a:r>
                      <a:endParaRPr lang="en-US"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NOVATEK</a:t>
                      </a:r>
                      <a:r>
                        <a:rPr lang="en-US" sz="1200" kern="1200" baseline="0" dirty="0" smtClean="0"/>
                        <a:t> 9</a:t>
                      </a:r>
                      <a:r>
                        <a:rPr lang="en-US" sz="1200" kern="1200" dirty="0" smtClean="0"/>
                        <a:t>6223</a:t>
                      </a:r>
                      <a:endParaRPr lang="en-US"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NOVATEK 96658</a:t>
                      </a:r>
                      <a:endParaRPr lang="en-US"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NOVATEK 96658</a:t>
                      </a:r>
                      <a:endParaRPr lang="en-US"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tc>
                <a:extLst>
                  <a:ext uri="{0D108BD9-81ED-4DB2-BD59-A6C34878D82A}">
                    <a16:rowId xmlns="" xmlns:a16="http://schemas.microsoft.com/office/drawing/2014/main" val="10011"/>
                  </a:ext>
                </a:extLst>
              </a:tr>
              <a:tr h="2642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smtClean="0"/>
                        <a:t>Lens Layers</a:t>
                      </a:r>
                      <a:endParaRPr lang="en-US" sz="1100" b="1" kern="1200" dirty="0" smtClean="0">
                        <a:solidFill>
                          <a:schemeClr val="tx1"/>
                        </a:solidFill>
                        <a:latin typeface="+mn-lt"/>
                        <a:ea typeface="Segoe UI" panose="020B0502040204020203" pitchFamily="34" charset="0"/>
                        <a:cs typeface="Segoe UI" panose="020B0502040204020203" pitchFamily="34" charset="0"/>
                      </a:endParaRPr>
                    </a:p>
                  </a:txBody>
                  <a:tcPr marL="91392" marR="91392" marT="45702" marB="45702">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200" kern="1200" dirty="0" smtClean="0"/>
                        <a:t>4</a:t>
                      </a:r>
                      <a:r>
                        <a:rPr lang="sv-SE" sz="1200" kern="1200" baseline="0" dirty="0" smtClean="0"/>
                        <a:t> – Layers </a:t>
                      </a:r>
                      <a:endParaRPr lang="sv-SE"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200" kern="1200" dirty="0" smtClean="0"/>
                        <a:t>4</a:t>
                      </a:r>
                      <a:r>
                        <a:rPr lang="sv-SE" sz="1200" kern="1200" baseline="0" dirty="0" smtClean="0"/>
                        <a:t> – Layers </a:t>
                      </a:r>
                      <a:endParaRPr lang="sv-SE"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200" kern="1200" baseline="0" dirty="0" smtClean="0"/>
                        <a:t>4 – Layers </a:t>
                      </a:r>
                      <a:endParaRPr lang="sv-SE"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5-Layers</a:t>
                      </a:r>
                      <a:endParaRPr lang="en-US"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5-Layers</a:t>
                      </a:r>
                      <a:endParaRPr lang="en-US"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tc>
                <a:extLst>
                  <a:ext uri="{0D108BD9-81ED-4DB2-BD59-A6C34878D82A}">
                    <a16:rowId xmlns="" xmlns:a16="http://schemas.microsoft.com/office/drawing/2014/main" val="10001"/>
                  </a:ext>
                </a:extLst>
              </a:tr>
              <a:tr h="792702">
                <a:tc>
                  <a:txBody>
                    <a:bodyPr/>
                    <a:lstStyle/>
                    <a:p>
                      <a:pPr marL="0" algn="ctr" defTabSz="914400" rtl="0" eaLnBrk="1" latinLnBrk="0" hangingPunct="1"/>
                      <a:r>
                        <a:rPr lang="lv-LV" sz="1100" kern="1200" dirty="0" smtClean="0"/>
                        <a:t>Max video resolution</a:t>
                      </a:r>
                      <a:endParaRPr lang="en-US" sz="1100" b="1"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200" kern="1200" dirty="0" smtClean="0"/>
                        <a:t>Full</a:t>
                      </a:r>
                      <a:r>
                        <a:rPr lang="sv-SE" sz="1200" kern="1200" dirty="0" smtClean="0"/>
                        <a:t> HD</a:t>
                      </a:r>
                      <a:r>
                        <a:rPr lang="ru-RU" sz="1200" kern="1200" dirty="0" smtClean="0"/>
                        <a:t> </a:t>
                      </a:r>
                      <a:endParaRPr lang="en-US" sz="1200" kern="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sv-SE" sz="1200" kern="1200" dirty="0" smtClean="0"/>
                        <a:t>1920</a:t>
                      </a:r>
                      <a:r>
                        <a:rPr lang="lv-LV" sz="1200" kern="1200" dirty="0" smtClean="0"/>
                        <a:t>x</a:t>
                      </a:r>
                      <a:r>
                        <a:rPr lang="sv-SE" sz="1200" kern="1200" dirty="0" smtClean="0"/>
                        <a:t>1080@25fps</a:t>
                      </a:r>
                      <a:endParaRPr lang="sv-SE"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Full HD</a:t>
                      </a:r>
                      <a:r>
                        <a:rPr lang="ru-RU" sz="1200" kern="1200" dirty="0" smtClean="0"/>
                        <a:t> </a:t>
                      </a:r>
                      <a:endParaRPr lang="en-US" sz="1200" kern="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1920x1080@25fps</a:t>
                      </a:r>
                      <a:endParaRPr lang="sv-SE" sz="1200" b="0" kern="1200" dirty="0" smtClean="0">
                        <a:solidFill>
                          <a:schemeClr val="tx1"/>
                        </a:solidFill>
                        <a:latin typeface="+mn-lt"/>
                        <a:ea typeface="Segoe UI" panose="020B0502040204020203" pitchFamily="34" charset="0"/>
                        <a:cs typeface="Segoe UI" panose="020B0502040204020203" pitchFamily="34" charset="0"/>
                      </a:endParaRPr>
                    </a:p>
                  </a:txBody>
                  <a:tcPr marL="91392" marR="91392" marT="45702" marB="45702">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Full HD</a:t>
                      </a:r>
                      <a:r>
                        <a:rPr lang="ru-RU" sz="1200" kern="1200" dirty="0" smtClean="0"/>
                        <a:t> </a:t>
                      </a:r>
                      <a:endParaRPr lang="en-US" sz="1200" kern="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1920x1080@25fps</a:t>
                      </a:r>
                      <a:endParaRPr lang="sv-SE" sz="1200" b="0" kern="1200" dirty="0" smtClean="0">
                        <a:solidFill>
                          <a:schemeClr val="tx1"/>
                        </a:solidFill>
                        <a:latin typeface="+mn-lt"/>
                        <a:ea typeface="Segoe UI" panose="020B0502040204020203" pitchFamily="34" charset="0"/>
                        <a:cs typeface="Segoe UI" panose="020B0502040204020203" pitchFamily="34" charset="0"/>
                      </a:endParaRPr>
                    </a:p>
                  </a:txBody>
                  <a:tcPr marL="91392" marR="91392" marT="45702" marB="457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kern="1200" dirty="0" smtClean="0"/>
                        <a:t>Full HD</a:t>
                      </a:r>
                      <a:r>
                        <a:rPr lang="fr-FR" sz="1200" kern="12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200" kern="1200" dirty="0" smtClean="0"/>
                        <a:t>1920x1080@30fps</a:t>
                      </a:r>
                      <a:endParaRPr lang="sv-SE"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1camera: F</a:t>
                      </a:r>
                      <a:r>
                        <a:rPr lang="sv-SE" sz="1200" kern="1200" dirty="0" smtClean="0"/>
                        <a:t>HD 1920</a:t>
                      </a:r>
                      <a:r>
                        <a:rPr lang="lv-LV" sz="1200" kern="1200" dirty="0" smtClean="0"/>
                        <a:t>x</a:t>
                      </a:r>
                      <a:r>
                        <a:rPr lang="sv-SE" sz="1200" kern="1200" dirty="0" smtClean="0"/>
                        <a:t>1080@</a:t>
                      </a:r>
                      <a:r>
                        <a:rPr lang="en-US" sz="1200" kern="1200" dirty="0" smtClean="0"/>
                        <a:t>30</a:t>
                      </a:r>
                      <a:r>
                        <a:rPr lang="lv-LV" sz="1200" kern="1200" dirty="0" smtClean="0"/>
                        <a:t> </a:t>
                      </a:r>
                      <a:r>
                        <a:rPr lang="sv-SE" sz="1200" kern="1200" dirty="0" smtClean="0"/>
                        <a:t>fps </a:t>
                      </a:r>
                      <a:r>
                        <a:rPr lang="en-US" sz="1200" kern="1200" dirty="0" smtClean="0"/>
                        <a:t>2camera: </a:t>
                      </a:r>
                      <a:r>
                        <a:rPr lang="en-US" sz="1200" dirty="0" smtClean="0"/>
                        <a:t>VGA 848x480@30fps</a:t>
                      </a:r>
                      <a:endParaRPr lang="en-US" sz="1200" dirty="0" smtClean="0">
                        <a:latin typeface="+mn-lt"/>
                        <a:ea typeface="Segoe UI Symbol" panose="020B0502040204020203" pitchFamily="34" charset="0"/>
                      </a:endParaRPr>
                    </a:p>
                  </a:txBody>
                  <a:tcPr marL="91404" marR="91404" marT="45702" marB="45702"/>
                </a:tc>
                <a:extLst>
                  <a:ext uri="{0D108BD9-81ED-4DB2-BD59-A6C34878D82A}">
                    <a16:rowId xmlns="" xmlns:a16="http://schemas.microsoft.com/office/drawing/2014/main" val="10002"/>
                  </a:ext>
                </a:extLst>
              </a:tr>
              <a:tr h="559075">
                <a:tc>
                  <a:txBody>
                    <a:bodyPr/>
                    <a:lstStyle/>
                    <a:p>
                      <a:pPr marL="0" algn="ctr" defTabSz="914400" rtl="0" eaLnBrk="1" latinLnBrk="0" hangingPunct="1"/>
                      <a:r>
                        <a:rPr lang="lv-LV" sz="1100" kern="1200" dirty="0" smtClean="0"/>
                        <a:t>Photo </a:t>
                      </a:r>
                      <a:r>
                        <a:rPr lang="en-US" sz="1100" kern="1200" dirty="0" smtClean="0"/>
                        <a:t>resolution</a:t>
                      </a:r>
                      <a:endParaRPr lang="en-US" sz="1100" b="1"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12 MP</a:t>
                      </a:r>
                      <a:endParaRPr lang="en-US" sz="1200" b="0"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12 MP</a:t>
                      </a:r>
                      <a:endParaRPr lang="en-US" sz="1200" b="0"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12 MP</a:t>
                      </a:r>
                      <a:endParaRPr lang="en-US" sz="1200" b="0"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12MP</a:t>
                      </a:r>
                      <a:endParaRPr lang="en-US"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12MP</a:t>
                      </a:r>
                      <a:endParaRPr lang="en-US"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tc>
                <a:extLst>
                  <a:ext uri="{0D108BD9-81ED-4DB2-BD59-A6C34878D82A}">
                    <a16:rowId xmlns="" xmlns:a16="http://schemas.microsoft.com/office/drawing/2014/main" val="10003"/>
                  </a:ext>
                </a:extLst>
              </a:tr>
              <a:tr h="374060">
                <a:tc>
                  <a:txBody>
                    <a:bodyPr/>
                    <a:lstStyle/>
                    <a:p>
                      <a:pPr marL="0" algn="ctr" defTabSz="914400" rtl="0" eaLnBrk="1" latinLnBrk="0" hangingPunct="1"/>
                      <a:r>
                        <a:rPr lang="en-US" sz="1100" kern="1200" dirty="0" smtClean="0"/>
                        <a:t>Viewing angle</a:t>
                      </a:r>
                      <a:endParaRPr lang="en-US" sz="1100" b="1"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200" kern="1200" dirty="0" smtClean="0"/>
                        <a:t>1</a:t>
                      </a:r>
                      <a:r>
                        <a:rPr lang="en-US" sz="1200" kern="1200" dirty="0" smtClean="0"/>
                        <a:t>10</a:t>
                      </a:r>
                      <a:r>
                        <a:rPr lang="lv-LV" sz="1200" kern="1200" dirty="0" smtClean="0"/>
                        <a:t>°</a:t>
                      </a:r>
                      <a:endParaRPr lang="ru-RU" sz="1200" b="0" kern="1200" dirty="0" smtClean="0">
                        <a:solidFill>
                          <a:schemeClr val="tx1"/>
                        </a:solidFill>
                        <a:latin typeface="+mn-lt"/>
                        <a:ea typeface="Segoe UI" panose="020B0502040204020203" pitchFamily="34" charset="0"/>
                        <a:cs typeface="Segoe UI" panose="020B0502040204020203" pitchFamily="34" charset="0"/>
                      </a:endParaRPr>
                    </a:p>
                  </a:txBody>
                  <a:tcPr marL="91392" marR="91392" marT="45702" marB="45702"/>
                </a:tc>
                <a:tc>
                  <a:txBody>
                    <a:bodyPr/>
                    <a:lstStyle/>
                    <a:p>
                      <a:pPr algn="ctr"/>
                      <a:r>
                        <a:rPr lang="lv-LV" sz="1200" kern="1200" dirty="0" smtClean="0"/>
                        <a:t>1</a:t>
                      </a:r>
                      <a:r>
                        <a:rPr lang="en-US" sz="1200" kern="1200" dirty="0" smtClean="0"/>
                        <a:t>10</a:t>
                      </a:r>
                      <a:r>
                        <a:rPr lang="lv-LV" sz="1200" kern="1200" dirty="0" smtClean="0"/>
                        <a:t>°</a:t>
                      </a:r>
                      <a:endParaRPr lang="ru-RU" sz="1200" b="0" kern="1200" dirty="0" smtClean="0">
                        <a:solidFill>
                          <a:schemeClr val="tx1"/>
                        </a:solidFill>
                        <a:latin typeface="+mn-lt"/>
                        <a:ea typeface="Segoe UI" panose="020B0502040204020203" pitchFamily="34" charset="0"/>
                        <a:cs typeface="Segoe UI" panose="020B0502040204020203" pitchFamily="34" charset="0"/>
                      </a:endParaRPr>
                    </a:p>
                  </a:txBody>
                  <a:tcPr marL="91392" marR="91392" marT="45702" marB="45702">
                    <a:solidFill>
                      <a:schemeClr val="bg1"/>
                    </a:solidFill>
                  </a:tcPr>
                </a:tc>
                <a:tc>
                  <a:txBody>
                    <a:bodyPr/>
                    <a:lstStyle/>
                    <a:p>
                      <a:pPr algn="ctr"/>
                      <a:r>
                        <a:rPr lang="lv-LV" sz="1200" kern="1200" dirty="0" smtClean="0"/>
                        <a:t>1</a:t>
                      </a:r>
                      <a:r>
                        <a:rPr lang="en-US" sz="1200" kern="1200" dirty="0" smtClean="0"/>
                        <a:t>20</a:t>
                      </a:r>
                      <a:r>
                        <a:rPr lang="lv-LV" sz="1200" kern="1200" dirty="0" smtClean="0"/>
                        <a:t>°</a:t>
                      </a:r>
                      <a:endParaRPr lang="ru-RU" sz="1200" b="0" kern="1200" dirty="0" smtClean="0">
                        <a:solidFill>
                          <a:schemeClr val="tx1"/>
                        </a:solidFill>
                        <a:latin typeface="+mn-lt"/>
                        <a:ea typeface="Segoe UI" panose="020B0502040204020203" pitchFamily="34" charset="0"/>
                        <a:cs typeface="Segoe UI" panose="020B0502040204020203" pitchFamily="34" charset="0"/>
                      </a:endParaRPr>
                    </a:p>
                  </a:txBody>
                  <a:tcPr marL="91392" marR="91392" marT="45702" marB="457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140</a:t>
                      </a:r>
                      <a:r>
                        <a:rPr lang="lv-LV" sz="1200" kern="1200" dirty="0" smtClean="0"/>
                        <a:t>°</a:t>
                      </a:r>
                      <a:endParaRPr lang="en-US"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140</a:t>
                      </a:r>
                      <a:r>
                        <a:rPr lang="lv-LV" sz="1200" kern="1200" dirty="0" smtClean="0"/>
                        <a:t>°</a:t>
                      </a:r>
                      <a:r>
                        <a:rPr lang="en-US" sz="1200" kern="1200" dirty="0" smtClean="0"/>
                        <a:t>/90</a:t>
                      </a:r>
                      <a:r>
                        <a:rPr lang="lv-LV" sz="1200" kern="1200" dirty="0" smtClean="0"/>
                        <a:t>°</a:t>
                      </a:r>
                      <a:endParaRPr lang="en-US"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tc>
                <a:extLst>
                  <a:ext uri="{0D108BD9-81ED-4DB2-BD59-A6C34878D82A}">
                    <a16:rowId xmlns="" xmlns:a16="http://schemas.microsoft.com/office/drawing/2014/main" val="10004"/>
                  </a:ext>
                </a:extLst>
              </a:tr>
              <a:tr h="264211">
                <a:tc>
                  <a:txBody>
                    <a:bodyPr/>
                    <a:lstStyle/>
                    <a:p>
                      <a:pPr marL="0" algn="ctr" defTabSz="914400" rtl="0" eaLnBrk="1" latinLnBrk="0" hangingPunct="1"/>
                      <a:r>
                        <a:rPr lang="en-GB" sz="1100" kern="1200" dirty="0" smtClean="0"/>
                        <a:t>Cradle type </a:t>
                      </a:r>
                      <a:endParaRPr lang="en-GB" sz="1100" b="1"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Suction cup</a:t>
                      </a:r>
                      <a:endParaRPr lang="lv-LV" sz="1200" b="0"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Suction cup</a:t>
                      </a:r>
                      <a:endParaRPr lang="en-US" sz="1200" b="0" kern="1200" dirty="0" smtClean="0">
                        <a:solidFill>
                          <a:schemeClr val="tx1"/>
                        </a:solidFill>
                        <a:latin typeface="+mn-lt"/>
                        <a:ea typeface="Segoe UI" panose="020B0502040204020203" pitchFamily="34" charset="0"/>
                        <a:cs typeface="Segoe UI" panose="020B0502040204020203" pitchFamily="34" charset="0"/>
                      </a:endParaRPr>
                    </a:p>
                  </a:txBody>
                  <a:tcPr marL="91392" marR="91392" marT="45702" marB="45702">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Suction cup</a:t>
                      </a:r>
                      <a:endParaRPr lang="en-US" sz="1200" b="0" kern="1200" dirty="0" smtClean="0">
                        <a:solidFill>
                          <a:schemeClr val="tx1"/>
                        </a:solidFill>
                        <a:latin typeface="+mn-lt"/>
                        <a:ea typeface="Segoe UI" panose="020B0502040204020203" pitchFamily="34" charset="0"/>
                        <a:cs typeface="Segoe UI" panose="020B0502040204020203" pitchFamily="34" charset="0"/>
                      </a:endParaRPr>
                    </a:p>
                  </a:txBody>
                  <a:tcPr marL="91392" marR="91392" marT="45702" marB="457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Suction cup</a:t>
                      </a:r>
                      <a:endParaRPr lang="lv-LV" sz="1200" b="0" kern="1200" dirty="0" smtClean="0">
                        <a:solidFill>
                          <a:schemeClr val="tx1"/>
                        </a:solidFill>
                        <a:latin typeface="+mn-lt"/>
                        <a:ea typeface="Segoe UI" panose="020B0502040204020203" pitchFamily="34" charset="0"/>
                        <a:cs typeface="Segoe UI" panose="020B0502040204020203" pitchFamily="34" charset="0"/>
                      </a:endParaRPr>
                    </a:p>
                  </a:txBody>
                  <a:tcPr marL="91392" marR="91392" marT="45702" marB="45702">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Suction cup</a:t>
                      </a:r>
                      <a:endParaRPr lang="lv-LV" sz="1200" b="0" kern="1200" dirty="0" smtClean="0">
                        <a:solidFill>
                          <a:schemeClr val="tx1"/>
                        </a:solidFill>
                        <a:latin typeface="+mn-lt"/>
                        <a:ea typeface="Segoe UI" panose="020B0502040204020203" pitchFamily="34" charset="0"/>
                        <a:cs typeface="Segoe UI" panose="020B0502040204020203" pitchFamily="34" charset="0"/>
                      </a:endParaRPr>
                    </a:p>
                  </a:txBody>
                  <a:tcPr marL="91392" marR="91392" marT="45702" marB="45702"/>
                </a:tc>
                <a:extLst>
                  <a:ext uri="{0D108BD9-81ED-4DB2-BD59-A6C34878D82A}">
                    <a16:rowId xmlns="" xmlns:a16="http://schemas.microsoft.com/office/drawing/2014/main" val="10005"/>
                  </a:ext>
                </a:extLst>
              </a:tr>
              <a:tr h="264211">
                <a:tc>
                  <a:txBody>
                    <a:bodyPr/>
                    <a:lstStyle/>
                    <a:p>
                      <a:pPr marL="0" algn="ctr" defTabSz="914400" rtl="0" eaLnBrk="1" latinLnBrk="0" hangingPunct="1"/>
                      <a:r>
                        <a:rPr lang="lv-LV" sz="1100" kern="1200" dirty="0" smtClean="0"/>
                        <a:t>Battery </a:t>
                      </a:r>
                      <a:endParaRPr lang="en-GB" sz="1100" b="1"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200 </a:t>
                      </a:r>
                      <a:r>
                        <a:rPr lang="en-US" sz="1200" kern="1200" dirty="0" err="1" smtClean="0"/>
                        <a:t>mAh</a:t>
                      </a:r>
                      <a:r>
                        <a:rPr lang="en-US" sz="1200" kern="1200" dirty="0" smtClean="0"/>
                        <a:t> </a:t>
                      </a:r>
                      <a:endParaRPr lang="lv-LV" sz="1200" b="0"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240 </a:t>
                      </a:r>
                      <a:r>
                        <a:rPr lang="en-US" sz="1200" kern="1200" dirty="0" err="1" smtClean="0"/>
                        <a:t>mAh</a:t>
                      </a:r>
                      <a:r>
                        <a:rPr lang="en-US" sz="1200" kern="1200" dirty="0" smtClean="0"/>
                        <a:t> </a:t>
                      </a:r>
                      <a:endParaRPr lang="lv-LV" sz="1200" b="0"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200 </a:t>
                      </a:r>
                      <a:r>
                        <a:rPr lang="en-US" sz="1200" kern="1200" dirty="0" err="1" smtClean="0"/>
                        <a:t>mAh</a:t>
                      </a:r>
                      <a:r>
                        <a:rPr lang="en-US" sz="1200" kern="1200" dirty="0" smtClean="0"/>
                        <a:t> </a:t>
                      </a:r>
                      <a:endParaRPr lang="lv-LV" sz="1200" b="0"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200" kern="1200" dirty="0" smtClean="0"/>
                        <a:t>1</a:t>
                      </a:r>
                      <a:r>
                        <a:rPr lang="en-US" sz="1200" kern="1200" dirty="0" smtClean="0"/>
                        <a:t>8</a:t>
                      </a:r>
                      <a:r>
                        <a:rPr lang="lv-LV" sz="1200" kern="1200" dirty="0" smtClean="0"/>
                        <a:t>0</a:t>
                      </a:r>
                      <a:r>
                        <a:rPr lang="ru-RU" sz="1200" kern="1200" dirty="0" smtClean="0"/>
                        <a:t> </a:t>
                      </a:r>
                      <a:r>
                        <a:rPr lang="en-US" sz="1200" kern="1200" dirty="0" smtClean="0"/>
                        <a:t>m</a:t>
                      </a:r>
                      <a:r>
                        <a:rPr lang="ru-RU" sz="1200" kern="1200" dirty="0" smtClean="0"/>
                        <a:t>А</a:t>
                      </a:r>
                      <a:r>
                        <a:rPr lang="en-US" sz="1200" kern="1200" dirty="0" smtClean="0"/>
                        <a:t>h </a:t>
                      </a:r>
                      <a:endParaRPr lang="lv-LV" sz="1200" b="0"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200" kern="1200" dirty="0" smtClean="0"/>
                        <a:t>1</a:t>
                      </a:r>
                      <a:r>
                        <a:rPr lang="en-US" sz="1200" kern="1200" dirty="0" smtClean="0"/>
                        <a:t>8</a:t>
                      </a:r>
                      <a:r>
                        <a:rPr lang="lv-LV" sz="1200" kern="1200" dirty="0" smtClean="0"/>
                        <a:t>0</a:t>
                      </a:r>
                      <a:r>
                        <a:rPr lang="ru-RU" sz="1200" kern="1200" dirty="0" smtClean="0"/>
                        <a:t> </a:t>
                      </a:r>
                      <a:r>
                        <a:rPr lang="en-US" sz="1200" kern="1200" dirty="0" smtClean="0"/>
                        <a:t>m</a:t>
                      </a:r>
                      <a:r>
                        <a:rPr lang="ru-RU" sz="1200" kern="1200" dirty="0" smtClean="0"/>
                        <a:t>А</a:t>
                      </a:r>
                      <a:r>
                        <a:rPr lang="en-US" sz="1200" kern="1200" dirty="0" smtClean="0"/>
                        <a:t>h </a:t>
                      </a:r>
                      <a:endParaRPr lang="lv-LV" sz="1200" b="0"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tc>
                <a:extLst>
                  <a:ext uri="{0D108BD9-81ED-4DB2-BD59-A6C34878D82A}">
                    <a16:rowId xmlns="" xmlns:a16="http://schemas.microsoft.com/office/drawing/2014/main" val="10006"/>
                  </a:ext>
                </a:extLst>
              </a:tr>
              <a:tr h="374060">
                <a:tc>
                  <a:txBody>
                    <a:bodyPr/>
                    <a:lstStyle/>
                    <a:p>
                      <a:pPr marL="0" algn="ctr" defTabSz="914400" rtl="0" eaLnBrk="1" latinLnBrk="0" hangingPunct="1"/>
                      <a:r>
                        <a:rPr lang="en-US" sz="1100" kern="1200" dirty="0" smtClean="0"/>
                        <a:t>GPS/</a:t>
                      </a:r>
                      <a:r>
                        <a:rPr lang="en-US" sz="1100" kern="1200" dirty="0" err="1" smtClean="0"/>
                        <a:t>Wifi</a:t>
                      </a:r>
                      <a:endParaRPr lang="en-GB" sz="1100" b="1"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solidFill>
                      <a:schemeClr val="bg1"/>
                    </a:solidFill>
                  </a:tcPr>
                </a:tc>
                <a:tc>
                  <a:txBody>
                    <a:bodyPr/>
                    <a:lstStyle/>
                    <a:p>
                      <a:pPr marL="0" algn="ctr" defTabSz="914400" rtl="0" eaLnBrk="1" latinLnBrk="0" hangingPunct="1"/>
                      <a:r>
                        <a:rPr lang="en-US" sz="1200" kern="1200" dirty="0" smtClean="0"/>
                        <a:t>N/A</a:t>
                      </a:r>
                      <a:endParaRPr lang="ru-RU" sz="1200" b="0" kern="1200" dirty="0" smtClean="0">
                        <a:solidFill>
                          <a:schemeClr val="tx1"/>
                        </a:solidFill>
                        <a:latin typeface="+mn-lt"/>
                        <a:ea typeface="Segoe UI" panose="020B0502040204020203" pitchFamily="34" charset="0"/>
                        <a:cs typeface="Segoe UI" panose="020B0502040204020203" pitchFamily="34" charset="0"/>
                      </a:endParaRPr>
                    </a:p>
                  </a:txBody>
                  <a:tcPr marL="91392" marR="91392" marT="45702" marB="45702"/>
                </a:tc>
                <a:tc>
                  <a:txBody>
                    <a:bodyPr/>
                    <a:lstStyle/>
                    <a:p>
                      <a:pPr marL="0" algn="ctr" defTabSz="914400" rtl="0" eaLnBrk="1" latinLnBrk="0" hangingPunct="1"/>
                      <a:r>
                        <a:rPr lang="en-US" sz="1200" kern="1200" dirty="0" smtClean="0"/>
                        <a:t>N/A</a:t>
                      </a:r>
                      <a:endParaRPr lang="ru-RU" sz="1200" b="0" kern="1200" dirty="0" smtClean="0">
                        <a:solidFill>
                          <a:schemeClr val="tx1"/>
                        </a:solidFill>
                        <a:latin typeface="+mn-lt"/>
                        <a:ea typeface="Segoe UI" panose="020B0502040204020203" pitchFamily="34" charset="0"/>
                        <a:cs typeface="Segoe UI" panose="020B0502040204020203" pitchFamily="34" charset="0"/>
                      </a:endParaRPr>
                    </a:p>
                  </a:txBody>
                  <a:tcPr marL="91392" marR="91392" marT="45702" marB="45702">
                    <a:solidFill>
                      <a:schemeClr val="bg1"/>
                    </a:solidFill>
                  </a:tcPr>
                </a:tc>
                <a:tc>
                  <a:txBody>
                    <a:bodyPr/>
                    <a:lstStyle/>
                    <a:p>
                      <a:pPr marL="0" algn="ctr" defTabSz="914400" rtl="0" eaLnBrk="1" latinLnBrk="0" hangingPunct="1"/>
                      <a:r>
                        <a:rPr lang="en-US" sz="1200" kern="1200" dirty="0" smtClean="0"/>
                        <a:t>N/A</a:t>
                      </a:r>
                      <a:endParaRPr lang="ru-RU" sz="1200" b="0" kern="1200" dirty="0" smtClean="0">
                        <a:solidFill>
                          <a:schemeClr val="tx1"/>
                        </a:solidFill>
                        <a:latin typeface="+mn-lt"/>
                        <a:ea typeface="Segoe UI" panose="020B0502040204020203" pitchFamily="34" charset="0"/>
                        <a:cs typeface="Segoe UI" panose="020B0502040204020203" pitchFamily="34" charset="0"/>
                      </a:endParaRPr>
                    </a:p>
                  </a:txBody>
                  <a:tcPr marL="91392" marR="91392" marT="45702" marB="457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N/A</a:t>
                      </a:r>
                      <a:endParaRPr lang="en-US" sz="1200" b="0" kern="1200" dirty="0" smtClean="0">
                        <a:solidFill>
                          <a:schemeClr val="tx1"/>
                        </a:solidFill>
                        <a:latin typeface="+mn-lt"/>
                        <a:ea typeface="Segoe UI" panose="020B0502040204020203" pitchFamily="34" charset="0"/>
                        <a:cs typeface="Segoe UI" panose="020B0502040204020203" pitchFamily="34" charset="0"/>
                      </a:endParaRPr>
                    </a:p>
                  </a:txBody>
                  <a:tcPr marL="91392" marR="91392" marT="45702" marB="45702">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N/A</a:t>
                      </a:r>
                      <a:endParaRPr lang="en-US" sz="1200" b="0" kern="1200" dirty="0" smtClean="0">
                        <a:solidFill>
                          <a:schemeClr val="tx1"/>
                        </a:solidFill>
                        <a:latin typeface="+mn-lt"/>
                        <a:ea typeface="Segoe UI" panose="020B0502040204020203" pitchFamily="34" charset="0"/>
                        <a:cs typeface="Segoe UI" panose="020B0502040204020203" pitchFamily="34" charset="0"/>
                      </a:endParaRPr>
                    </a:p>
                  </a:txBody>
                  <a:tcPr marL="91392" marR="91392" marT="45702" marB="45702"/>
                </a:tc>
                <a:extLst>
                  <a:ext uri="{0D108BD9-81ED-4DB2-BD59-A6C34878D82A}">
                    <a16:rowId xmlns="" xmlns:a16="http://schemas.microsoft.com/office/drawing/2014/main" val="10007"/>
                  </a:ext>
                </a:extLst>
              </a:tr>
            </a:tbl>
          </a:graphicData>
        </a:graphic>
      </p:graphicFrame>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667" t="26000" r="11333" b="32666"/>
          <a:stretch/>
        </p:blipFill>
        <p:spPr>
          <a:xfrm>
            <a:off x="2469361" y="1516833"/>
            <a:ext cx="1124070" cy="6453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5580" t="9310" r="14310" b="16685"/>
          <a:stretch/>
        </p:blipFill>
        <p:spPr>
          <a:xfrm>
            <a:off x="5869808" y="1178126"/>
            <a:ext cx="1447800" cy="101882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8012" y="1191711"/>
            <a:ext cx="1566094" cy="1044063"/>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3023" y="1295030"/>
            <a:ext cx="1566094" cy="104406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3652" y="973205"/>
            <a:ext cx="2019300" cy="13462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2948" y="1178847"/>
            <a:ext cx="996277" cy="1106974"/>
          </a:xfrm>
          <a:prstGeom prst="rect">
            <a:avLst/>
          </a:prstGeom>
        </p:spPr>
      </p:pic>
    </p:spTree>
    <p:extLst>
      <p:ext uri="{BB962C8B-B14F-4D97-AF65-F5344CB8AC3E}">
        <p14:creationId xmlns:p14="http://schemas.microsoft.com/office/powerpoint/2010/main" val="184830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7646"/>
            <a:ext cx="9610780" cy="859442"/>
          </a:xfrm>
        </p:spPr>
        <p:txBody>
          <a:bodyPr>
            <a:normAutofit/>
          </a:bodyPr>
          <a:lstStyle/>
          <a:p>
            <a:r>
              <a:rPr lang="fr-FR" b="1" dirty="0"/>
              <a:t>ROADRUNNER COMPARISON CHART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79083427"/>
              </p:ext>
            </p:extLst>
          </p:nvPr>
        </p:nvGraphicFramePr>
        <p:xfrm>
          <a:off x="2382" y="2244008"/>
          <a:ext cx="12187239" cy="4114327"/>
        </p:xfrm>
        <a:graphic>
          <a:graphicData uri="http://schemas.openxmlformats.org/drawingml/2006/table">
            <a:tbl>
              <a:tblPr firstRow="1" bandRow="1">
                <a:tableStyleId>{5940675A-B579-460E-94D1-54222C63F5DA}</a:tableStyleId>
              </a:tblPr>
              <a:tblGrid>
                <a:gridCol w="1175857">
                  <a:extLst>
                    <a:ext uri="{9D8B030D-6E8A-4147-A177-3AD203B41FA5}">
                      <a16:colId xmlns="" xmlns:a16="http://schemas.microsoft.com/office/drawing/2014/main" val="20000"/>
                    </a:ext>
                  </a:extLst>
                </a:gridCol>
                <a:gridCol w="1828493">
                  <a:extLst>
                    <a:ext uri="{9D8B030D-6E8A-4147-A177-3AD203B41FA5}">
                      <a16:colId xmlns="" xmlns:a16="http://schemas.microsoft.com/office/drawing/2014/main" val="2471388135"/>
                    </a:ext>
                  </a:extLst>
                </a:gridCol>
                <a:gridCol w="1868465">
                  <a:extLst>
                    <a:ext uri="{9D8B030D-6E8A-4147-A177-3AD203B41FA5}">
                      <a16:colId xmlns="" xmlns:a16="http://schemas.microsoft.com/office/drawing/2014/main" val="1372050354"/>
                    </a:ext>
                  </a:extLst>
                </a:gridCol>
                <a:gridCol w="1828606">
                  <a:extLst>
                    <a:ext uri="{9D8B030D-6E8A-4147-A177-3AD203B41FA5}">
                      <a16:colId xmlns="" xmlns:a16="http://schemas.microsoft.com/office/drawing/2014/main" val="1831936911"/>
                    </a:ext>
                  </a:extLst>
                </a:gridCol>
                <a:gridCol w="1828606">
                  <a:extLst>
                    <a:ext uri="{9D8B030D-6E8A-4147-A177-3AD203B41FA5}">
                      <a16:colId xmlns="" xmlns:a16="http://schemas.microsoft.com/office/drawing/2014/main" val="2071372689"/>
                    </a:ext>
                  </a:extLst>
                </a:gridCol>
                <a:gridCol w="1828606">
                  <a:extLst>
                    <a:ext uri="{9D8B030D-6E8A-4147-A177-3AD203B41FA5}">
                      <a16:colId xmlns="" xmlns:a16="http://schemas.microsoft.com/office/drawing/2014/main" val="2754727337"/>
                    </a:ext>
                  </a:extLst>
                </a:gridCol>
                <a:gridCol w="1828606">
                  <a:extLst>
                    <a:ext uri="{9D8B030D-6E8A-4147-A177-3AD203B41FA5}">
                      <a16:colId xmlns="" xmlns:a16="http://schemas.microsoft.com/office/drawing/2014/main" val="2868964348"/>
                    </a:ext>
                  </a:extLst>
                </a:gridCol>
              </a:tblGrid>
              <a:tr h="361913">
                <a:tc>
                  <a:txBody>
                    <a:bodyPr/>
                    <a:lstStyle/>
                    <a:p>
                      <a:pPr algn="ctr"/>
                      <a:r>
                        <a:rPr lang="en-GB" sz="1200" b="1" kern="1200" dirty="0" smtClean="0">
                          <a:solidFill>
                            <a:schemeClr val="tx1"/>
                          </a:solidFill>
                          <a:latin typeface="+mn-lt"/>
                          <a:ea typeface="Segoe UI" panose="020B0502040204020203" pitchFamily="34" charset="0"/>
                          <a:cs typeface="Segoe UI" panose="020B0502040204020203" pitchFamily="34" charset="0"/>
                        </a:rPr>
                        <a:t>Article</a:t>
                      </a:r>
                      <a:endParaRPr lang="en-GB" sz="1200" b="1"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bg1"/>
                          </a:solidFill>
                          <a:latin typeface="+mn-lt"/>
                          <a:ea typeface="Segoe UI" panose="020B0502040204020203" pitchFamily="34" charset="0"/>
                          <a:cs typeface="Segoe UI" panose="020B0502040204020203" pitchFamily="34" charset="0"/>
                        </a:rPr>
                        <a:t>PCDV</a:t>
                      </a:r>
                      <a:r>
                        <a:rPr lang="en-GB" sz="1200" b="1" baseline="0" dirty="0" smtClean="0">
                          <a:solidFill>
                            <a:schemeClr val="bg1"/>
                          </a:solidFill>
                          <a:latin typeface="+mn-lt"/>
                          <a:ea typeface="Segoe UI" panose="020B0502040204020203" pitchFamily="34" charset="0"/>
                          <a:cs typeface="Segoe UI" panose="020B0502040204020203" pitchFamily="34" charset="0"/>
                        </a:rPr>
                        <a:t>RR523</a:t>
                      </a:r>
                      <a:endParaRPr lang="en-GB" sz="1200" b="1" dirty="0" smtClean="0">
                        <a:solidFill>
                          <a:schemeClr val="bg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bg1"/>
                          </a:solidFill>
                          <a:latin typeface="+mn-lt"/>
                          <a:ea typeface="Segoe UI" panose="020B0502040204020203" pitchFamily="34" charset="0"/>
                          <a:cs typeface="Segoe UI" panose="020B0502040204020203" pitchFamily="34" charset="0"/>
                        </a:rPr>
                        <a:t>PCDV</a:t>
                      </a:r>
                      <a:r>
                        <a:rPr lang="en-GB" sz="1200" b="1" baseline="0" dirty="0" smtClean="0">
                          <a:solidFill>
                            <a:schemeClr val="bg1"/>
                          </a:solidFill>
                          <a:latin typeface="+mn-lt"/>
                          <a:ea typeface="Segoe UI" panose="020B0502040204020203" pitchFamily="34" charset="0"/>
                          <a:cs typeface="Segoe UI" panose="020B0502040204020203" pitchFamily="34" charset="0"/>
                        </a:rPr>
                        <a:t>RR530W</a:t>
                      </a:r>
                      <a:endParaRPr lang="en-GB" sz="1200" b="1" dirty="0" smtClean="0">
                        <a:solidFill>
                          <a:schemeClr val="bg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bg1"/>
                          </a:solidFill>
                          <a:latin typeface="+mn-lt"/>
                          <a:ea typeface="Segoe UI" panose="020B0502040204020203" pitchFamily="34" charset="0"/>
                          <a:cs typeface="Segoe UI" panose="020B0502040204020203" pitchFamily="34" charset="0"/>
                        </a:rPr>
                        <a:t>PCDV</a:t>
                      </a:r>
                      <a:r>
                        <a:rPr lang="en-GB" sz="1200" b="1" baseline="0" dirty="0" smtClean="0">
                          <a:solidFill>
                            <a:schemeClr val="bg1"/>
                          </a:solidFill>
                          <a:latin typeface="+mn-lt"/>
                          <a:ea typeface="Segoe UI" panose="020B0502040204020203" pitchFamily="34" charset="0"/>
                          <a:cs typeface="Segoe UI" panose="020B0502040204020203" pitchFamily="34" charset="0"/>
                        </a:rPr>
                        <a:t>RR5</a:t>
                      </a:r>
                      <a:r>
                        <a:rPr lang="ru-RU" sz="1200" b="1" baseline="0" dirty="0" smtClean="0">
                          <a:solidFill>
                            <a:schemeClr val="bg1"/>
                          </a:solidFill>
                          <a:latin typeface="+mn-lt"/>
                          <a:ea typeface="Segoe UI" panose="020B0502040204020203" pitchFamily="34" charset="0"/>
                          <a:cs typeface="Segoe UI" panose="020B0502040204020203" pitchFamily="34" charset="0"/>
                        </a:rPr>
                        <a:t>35</a:t>
                      </a:r>
                      <a:r>
                        <a:rPr lang="en-US" sz="1200" b="1" baseline="0" dirty="0" smtClean="0">
                          <a:solidFill>
                            <a:schemeClr val="bg1"/>
                          </a:solidFill>
                          <a:latin typeface="+mn-lt"/>
                          <a:ea typeface="Segoe UI" panose="020B0502040204020203" pitchFamily="34" charset="0"/>
                          <a:cs typeface="Segoe UI" panose="020B0502040204020203" pitchFamily="34" charset="0"/>
                        </a:rPr>
                        <a:t>W</a:t>
                      </a:r>
                      <a:endParaRPr lang="en-GB" sz="1200" b="1" dirty="0" smtClean="0">
                        <a:solidFill>
                          <a:schemeClr val="bg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bg1"/>
                          </a:solidFill>
                          <a:latin typeface="+mn-lt"/>
                          <a:ea typeface="Segoe UI" panose="020B0502040204020203" pitchFamily="34" charset="0"/>
                          <a:cs typeface="Segoe UI" panose="020B0502040204020203" pitchFamily="34" charset="0"/>
                        </a:rPr>
                        <a:t>PCDVRR5</a:t>
                      </a:r>
                      <a:r>
                        <a:rPr lang="ru-RU" sz="1200" b="1" dirty="0" smtClean="0">
                          <a:solidFill>
                            <a:schemeClr val="bg1"/>
                          </a:solidFill>
                          <a:latin typeface="+mn-lt"/>
                          <a:ea typeface="Segoe UI" panose="020B0502040204020203" pitchFamily="34" charset="0"/>
                          <a:cs typeface="Segoe UI" panose="020B0502040204020203" pitchFamily="34" charset="0"/>
                        </a:rPr>
                        <a:t>8</a:t>
                      </a:r>
                      <a:r>
                        <a:rPr lang="en-GB" sz="1200" b="1" dirty="0" smtClean="0">
                          <a:solidFill>
                            <a:schemeClr val="bg1"/>
                          </a:solidFill>
                          <a:latin typeface="+mn-lt"/>
                          <a:ea typeface="Segoe UI" panose="020B0502040204020203" pitchFamily="34" charset="0"/>
                          <a:cs typeface="Segoe UI" panose="020B0502040204020203" pitchFamily="34" charset="0"/>
                        </a:rPr>
                        <a:t>5</a:t>
                      </a:r>
                    </a:p>
                  </a:txBody>
                  <a:tcPr marL="91392" marR="91392"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bg1"/>
                          </a:solidFill>
                          <a:latin typeface="+mn-lt"/>
                          <a:ea typeface="Segoe UI" panose="020B0502040204020203" pitchFamily="34" charset="0"/>
                          <a:cs typeface="Segoe UI" panose="020B0502040204020203" pitchFamily="34" charset="0"/>
                        </a:rPr>
                        <a:t>PCDVRR5</a:t>
                      </a:r>
                      <a:r>
                        <a:rPr lang="ru-RU" sz="1200" b="1" dirty="0" smtClean="0">
                          <a:solidFill>
                            <a:schemeClr val="bg1"/>
                          </a:solidFill>
                          <a:latin typeface="+mn-lt"/>
                          <a:ea typeface="Segoe UI" panose="020B0502040204020203" pitchFamily="34" charset="0"/>
                          <a:cs typeface="Segoe UI" panose="020B0502040204020203" pitchFamily="34" charset="0"/>
                        </a:rPr>
                        <a:t>8</a:t>
                      </a:r>
                      <a:r>
                        <a:rPr lang="en-GB" sz="1200" b="1" dirty="0" smtClean="0">
                          <a:solidFill>
                            <a:schemeClr val="bg1"/>
                          </a:solidFill>
                          <a:latin typeface="+mn-lt"/>
                          <a:ea typeface="Segoe UI" panose="020B0502040204020203" pitchFamily="34" charset="0"/>
                          <a:cs typeface="Segoe UI" panose="020B0502040204020203" pitchFamily="34" charset="0"/>
                        </a:rPr>
                        <a:t>5GPS</a:t>
                      </a:r>
                    </a:p>
                  </a:txBody>
                  <a:tcPr marL="91392" marR="91392"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bg1"/>
                          </a:solidFill>
                          <a:latin typeface="+mn-lt"/>
                          <a:ea typeface="Segoe UI" panose="020B0502040204020203" pitchFamily="34" charset="0"/>
                          <a:cs typeface="Segoe UI" panose="020B0502040204020203" pitchFamily="34" charset="0"/>
                        </a:rPr>
                        <a:t>PCDV</a:t>
                      </a:r>
                      <a:r>
                        <a:rPr lang="en-GB" sz="1200" b="1" baseline="0" dirty="0" smtClean="0">
                          <a:solidFill>
                            <a:schemeClr val="bg1"/>
                          </a:solidFill>
                          <a:latin typeface="+mn-lt"/>
                          <a:ea typeface="Segoe UI" panose="020B0502040204020203" pitchFamily="34" charset="0"/>
                          <a:cs typeface="Segoe UI" panose="020B0502040204020203" pitchFamily="34" charset="0"/>
                        </a:rPr>
                        <a:t>RR545GPS</a:t>
                      </a:r>
                      <a:endParaRPr lang="en-GB" sz="1200" b="1" dirty="0" smtClean="0">
                        <a:solidFill>
                          <a:schemeClr val="bg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 xmlns:a16="http://schemas.microsoft.com/office/drawing/2014/main" val="10000"/>
                  </a:ext>
                </a:extLst>
              </a:tr>
              <a:tr h="291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200" b="1" kern="1200" dirty="0" smtClean="0">
                          <a:solidFill>
                            <a:schemeClr val="tx1"/>
                          </a:solidFill>
                          <a:latin typeface="+mn-lt"/>
                          <a:ea typeface="Segoe UI" panose="020B0502040204020203" pitchFamily="34" charset="0"/>
                          <a:cs typeface="Segoe UI" panose="020B0502040204020203" pitchFamily="34" charset="0"/>
                        </a:rPr>
                        <a:t>Screen</a:t>
                      </a:r>
                    </a:p>
                  </a:txBody>
                  <a:tcPr marL="91392" marR="91392" marT="45702" marB="45702">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2.0</a:t>
                      </a:r>
                      <a:r>
                        <a:rPr lang="ru-RU" sz="1200" b="0" kern="1200" dirty="0" smtClean="0">
                          <a:solidFill>
                            <a:schemeClr val="tx1"/>
                          </a:solidFill>
                          <a:latin typeface="+mn-lt"/>
                          <a:ea typeface="Segoe UI" panose="020B0502040204020203" pitchFamily="34" charset="0"/>
                          <a:cs typeface="Segoe UI" panose="020B0502040204020203" pitchFamily="34" charset="0"/>
                        </a:rPr>
                        <a:t>" | </a:t>
                      </a:r>
                      <a:r>
                        <a:rPr lang="en-US" sz="1200" b="0" kern="1200" dirty="0" smtClean="0">
                          <a:solidFill>
                            <a:schemeClr val="tx1"/>
                          </a:solidFill>
                          <a:latin typeface="+mn-lt"/>
                          <a:ea typeface="Segoe UI" panose="020B0502040204020203" pitchFamily="34" charset="0"/>
                          <a:cs typeface="Segoe UI" panose="020B0502040204020203" pitchFamily="34" charset="0"/>
                        </a:rPr>
                        <a:t>320 </a:t>
                      </a:r>
                      <a:r>
                        <a:rPr lang="lv-LV" sz="1200" b="0" kern="1200" dirty="0" smtClean="0">
                          <a:solidFill>
                            <a:schemeClr val="tx1"/>
                          </a:solidFill>
                          <a:latin typeface="+mn-lt"/>
                          <a:ea typeface="Segoe UI" panose="020B0502040204020203" pitchFamily="34" charset="0"/>
                          <a:cs typeface="Segoe UI" panose="020B0502040204020203" pitchFamily="34" charset="0"/>
                        </a:rPr>
                        <a:t>x</a:t>
                      </a:r>
                      <a:r>
                        <a:rPr lang="en-US" sz="1200" b="0" kern="1200" dirty="0" smtClean="0">
                          <a:solidFill>
                            <a:schemeClr val="tx1"/>
                          </a:solidFill>
                          <a:latin typeface="+mn-lt"/>
                          <a:ea typeface="Segoe UI" panose="020B0502040204020203" pitchFamily="34" charset="0"/>
                          <a:cs typeface="Segoe UI" panose="020B0502040204020203" pitchFamily="34" charset="0"/>
                        </a:rPr>
                        <a:t> </a:t>
                      </a:r>
                      <a:r>
                        <a:rPr lang="lv-LV" sz="1200" b="0" kern="1200" dirty="0" smtClean="0">
                          <a:solidFill>
                            <a:schemeClr val="tx1"/>
                          </a:solidFill>
                          <a:latin typeface="+mn-lt"/>
                          <a:ea typeface="Segoe UI" panose="020B0502040204020203" pitchFamily="34" charset="0"/>
                          <a:cs typeface="Segoe UI" panose="020B0502040204020203" pitchFamily="34" charset="0"/>
                        </a:rPr>
                        <a:t>240 px </a:t>
                      </a:r>
                      <a:endParaRPr lang="ru-RU"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1.5</a:t>
                      </a:r>
                      <a:r>
                        <a:rPr lang="ru-RU" sz="1200" b="0" kern="1200" dirty="0" smtClean="0">
                          <a:solidFill>
                            <a:schemeClr val="tx1"/>
                          </a:solidFill>
                          <a:latin typeface="+mn-lt"/>
                          <a:ea typeface="Segoe UI" panose="020B0502040204020203" pitchFamily="34" charset="0"/>
                          <a:cs typeface="Segoe UI" panose="020B0502040204020203" pitchFamily="34" charset="0"/>
                        </a:rPr>
                        <a:t>" | </a:t>
                      </a:r>
                      <a:r>
                        <a:rPr lang="en-US" sz="1200" b="0" kern="1200" dirty="0" smtClean="0">
                          <a:solidFill>
                            <a:schemeClr val="tx1"/>
                          </a:solidFill>
                          <a:latin typeface="+mn-lt"/>
                          <a:ea typeface="Segoe UI" panose="020B0502040204020203" pitchFamily="34" charset="0"/>
                          <a:cs typeface="Segoe UI" panose="020B0502040204020203" pitchFamily="34" charset="0"/>
                        </a:rPr>
                        <a:t>320 </a:t>
                      </a:r>
                      <a:r>
                        <a:rPr lang="lv-LV" sz="1200" b="0" kern="1200" dirty="0" smtClean="0">
                          <a:solidFill>
                            <a:schemeClr val="tx1"/>
                          </a:solidFill>
                          <a:latin typeface="+mn-lt"/>
                          <a:ea typeface="Segoe UI" panose="020B0502040204020203" pitchFamily="34" charset="0"/>
                          <a:cs typeface="Segoe UI" panose="020B0502040204020203" pitchFamily="34" charset="0"/>
                        </a:rPr>
                        <a:t>x</a:t>
                      </a:r>
                      <a:r>
                        <a:rPr lang="en-US" sz="1200" b="0" kern="1200" dirty="0" smtClean="0">
                          <a:solidFill>
                            <a:schemeClr val="tx1"/>
                          </a:solidFill>
                          <a:latin typeface="+mn-lt"/>
                          <a:ea typeface="Segoe UI" panose="020B0502040204020203" pitchFamily="34" charset="0"/>
                          <a:cs typeface="Segoe UI" panose="020B0502040204020203" pitchFamily="34" charset="0"/>
                        </a:rPr>
                        <a:t> </a:t>
                      </a:r>
                      <a:r>
                        <a:rPr lang="lv-LV" sz="1200" b="0" kern="1200" dirty="0" smtClean="0">
                          <a:solidFill>
                            <a:schemeClr val="tx1"/>
                          </a:solidFill>
                          <a:latin typeface="+mn-lt"/>
                          <a:ea typeface="Segoe UI" panose="020B0502040204020203" pitchFamily="34" charset="0"/>
                          <a:cs typeface="Segoe UI" panose="020B0502040204020203" pitchFamily="34" charset="0"/>
                        </a:rPr>
                        <a:t>240 px </a:t>
                      </a:r>
                      <a:endParaRPr lang="ru-RU"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2</a:t>
                      </a:r>
                      <a:r>
                        <a:rPr lang="ru-RU" sz="1200" b="0" kern="1200" dirty="0" smtClean="0">
                          <a:solidFill>
                            <a:schemeClr val="tx1"/>
                          </a:solidFill>
                          <a:latin typeface="+mn-lt"/>
                          <a:ea typeface="Segoe UI" panose="020B0502040204020203" pitchFamily="34" charset="0"/>
                          <a:cs typeface="Segoe UI" panose="020B0502040204020203" pitchFamily="34" charset="0"/>
                        </a:rPr>
                        <a:t>“</a:t>
                      </a:r>
                      <a:r>
                        <a:rPr lang="en-US" sz="1200" b="0" kern="1200" baseline="0" dirty="0" smtClean="0">
                          <a:solidFill>
                            <a:schemeClr val="tx1"/>
                          </a:solidFill>
                          <a:latin typeface="+mn-lt"/>
                          <a:ea typeface="Segoe UI" panose="020B0502040204020203" pitchFamily="34" charset="0"/>
                          <a:cs typeface="Segoe UI" panose="020B0502040204020203" pitchFamily="34" charset="0"/>
                        </a:rPr>
                        <a:t> </a:t>
                      </a:r>
                      <a:r>
                        <a:rPr lang="ru-RU" sz="1200" b="0" kern="1200" dirty="0" smtClean="0">
                          <a:solidFill>
                            <a:schemeClr val="tx1"/>
                          </a:solidFill>
                          <a:latin typeface="+mn-lt"/>
                          <a:ea typeface="Segoe UI" panose="020B0502040204020203" pitchFamily="34" charset="0"/>
                          <a:cs typeface="Segoe UI" panose="020B0502040204020203" pitchFamily="34" charset="0"/>
                        </a:rPr>
                        <a:t>| </a:t>
                      </a:r>
                      <a:r>
                        <a:rPr lang="en-US" sz="1200" b="0" kern="1200" dirty="0" smtClean="0">
                          <a:solidFill>
                            <a:schemeClr val="tx1"/>
                          </a:solidFill>
                          <a:latin typeface="+mn-lt"/>
                          <a:ea typeface="Segoe UI" panose="020B0502040204020203" pitchFamily="34" charset="0"/>
                          <a:cs typeface="Segoe UI" panose="020B0502040204020203" pitchFamily="34" charset="0"/>
                        </a:rPr>
                        <a:t>TBD </a:t>
                      </a:r>
                      <a:r>
                        <a:rPr lang="lv-LV" sz="1200" b="0" kern="1200" dirty="0" smtClean="0">
                          <a:solidFill>
                            <a:schemeClr val="tx1"/>
                          </a:solidFill>
                          <a:latin typeface="+mn-lt"/>
                          <a:ea typeface="Segoe UI" panose="020B0502040204020203" pitchFamily="34" charset="0"/>
                          <a:cs typeface="Segoe UI" panose="020B0502040204020203" pitchFamily="34" charset="0"/>
                        </a:rPr>
                        <a:t>px</a:t>
                      </a:r>
                      <a:endParaRPr lang="ru-RU"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200" b="0" kern="1200" dirty="0" smtClean="0">
                          <a:solidFill>
                            <a:schemeClr val="tx1"/>
                          </a:solidFill>
                          <a:latin typeface="+mn-lt"/>
                          <a:ea typeface="Segoe UI" panose="020B0502040204020203" pitchFamily="34" charset="0"/>
                          <a:cs typeface="Segoe UI" panose="020B0502040204020203" pitchFamily="34" charset="0"/>
                        </a:rPr>
                        <a:t>2</a:t>
                      </a:r>
                      <a:r>
                        <a:rPr lang="ru-RU" sz="1200" b="0" kern="1200" dirty="0" smtClean="0">
                          <a:solidFill>
                            <a:schemeClr val="tx1"/>
                          </a:solidFill>
                          <a:latin typeface="+mn-lt"/>
                          <a:ea typeface="Segoe UI" panose="020B0502040204020203" pitchFamily="34" charset="0"/>
                          <a:cs typeface="Segoe UI" panose="020B0502040204020203" pitchFamily="34" charset="0"/>
                        </a:rPr>
                        <a:t>“</a:t>
                      </a:r>
                      <a:r>
                        <a:rPr lang="en-US" sz="1200" b="0" kern="1200" baseline="0" dirty="0" smtClean="0">
                          <a:solidFill>
                            <a:schemeClr val="tx1"/>
                          </a:solidFill>
                          <a:latin typeface="+mn-lt"/>
                          <a:ea typeface="Segoe UI" panose="020B0502040204020203" pitchFamily="34" charset="0"/>
                          <a:cs typeface="Segoe UI" panose="020B0502040204020203" pitchFamily="34" charset="0"/>
                        </a:rPr>
                        <a:t> </a:t>
                      </a:r>
                      <a:r>
                        <a:rPr lang="ru-RU" sz="1200" b="0" kern="1200" dirty="0" smtClean="0">
                          <a:solidFill>
                            <a:schemeClr val="tx1"/>
                          </a:solidFill>
                          <a:latin typeface="+mn-lt"/>
                          <a:ea typeface="Segoe UI" panose="020B0502040204020203" pitchFamily="34" charset="0"/>
                          <a:cs typeface="Segoe UI" panose="020B0502040204020203" pitchFamily="34" charset="0"/>
                        </a:rPr>
                        <a:t>| </a:t>
                      </a:r>
                      <a:r>
                        <a:rPr lang="en-US" sz="1200" b="0" kern="1200" dirty="0" smtClean="0">
                          <a:solidFill>
                            <a:schemeClr val="tx1"/>
                          </a:solidFill>
                          <a:latin typeface="+mn-lt"/>
                          <a:ea typeface="Segoe UI" panose="020B0502040204020203" pitchFamily="34" charset="0"/>
                          <a:cs typeface="Segoe UI" panose="020B0502040204020203" pitchFamily="34" charset="0"/>
                        </a:rPr>
                        <a:t>96</a:t>
                      </a:r>
                      <a:r>
                        <a:rPr lang="lv-LV" sz="1200" b="0" kern="1200" dirty="0" smtClean="0">
                          <a:solidFill>
                            <a:schemeClr val="tx1"/>
                          </a:solidFill>
                          <a:latin typeface="+mn-lt"/>
                          <a:ea typeface="Segoe UI" panose="020B0502040204020203" pitchFamily="34" charset="0"/>
                          <a:cs typeface="Segoe UI" panose="020B0502040204020203" pitchFamily="34" charset="0"/>
                        </a:rPr>
                        <a:t>0x240 </a:t>
                      </a:r>
                      <a:endParaRPr lang="ru-RU"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200" b="0" kern="1200" dirty="0" smtClean="0">
                          <a:solidFill>
                            <a:schemeClr val="tx1"/>
                          </a:solidFill>
                          <a:latin typeface="+mn-lt"/>
                          <a:ea typeface="Segoe UI" panose="020B0502040204020203" pitchFamily="34" charset="0"/>
                          <a:cs typeface="Segoe UI" panose="020B0502040204020203" pitchFamily="34" charset="0"/>
                        </a:rPr>
                        <a:t>2</a:t>
                      </a:r>
                      <a:r>
                        <a:rPr lang="ru-RU" sz="1200" b="0" kern="1200" dirty="0" smtClean="0">
                          <a:solidFill>
                            <a:schemeClr val="tx1"/>
                          </a:solidFill>
                          <a:latin typeface="+mn-lt"/>
                          <a:ea typeface="Segoe UI" panose="020B0502040204020203" pitchFamily="34" charset="0"/>
                          <a:cs typeface="Segoe UI" panose="020B0502040204020203" pitchFamily="34" charset="0"/>
                        </a:rPr>
                        <a:t>“</a:t>
                      </a:r>
                      <a:r>
                        <a:rPr lang="en-US" sz="1200" b="0" kern="1200" baseline="0" dirty="0" smtClean="0">
                          <a:solidFill>
                            <a:schemeClr val="tx1"/>
                          </a:solidFill>
                          <a:latin typeface="+mn-lt"/>
                          <a:ea typeface="Segoe UI" panose="020B0502040204020203" pitchFamily="34" charset="0"/>
                          <a:cs typeface="Segoe UI" panose="020B0502040204020203" pitchFamily="34" charset="0"/>
                        </a:rPr>
                        <a:t> </a:t>
                      </a:r>
                      <a:r>
                        <a:rPr lang="ru-RU" sz="1200" b="0" kern="1200" dirty="0" smtClean="0">
                          <a:solidFill>
                            <a:schemeClr val="tx1"/>
                          </a:solidFill>
                          <a:latin typeface="+mn-lt"/>
                          <a:ea typeface="Segoe UI" panose="020B0502040204020203" pitchFamily="34" charset="0"/>
                          <a:cs typeface="Segoe UI" panose="020B0502040204020203" pitchFamily="34" charset="0"/>
                        </a:rPr>
                        <a:t>| </a:t>
                      </a:r>
                      <a:r>
                        <a:rPr lang="en-US" sz="1200" b="0" kern="1200" dirty="0" smtClean="0">
                          <a:solidFill>
                            <a:schemeClr val="tx1"/>
                          </a:solidFill>
                          <a:latin typeface="+mn-lt"/>
                          <a:ea typeface="Segoe UI" panose="020B0502040204020203" pitchFamily="34" charset="0"/>
                          <a:cs typeface="Segoe UI" panose="020B0502040204020203" pitchFamily="34" charset="0"/>
                        </a:rPr>
                        <a:t>96</a:t>
                      </a:r>
                      <a:r>
                        <a:rPr lang="lv-LV" sz="1200" b="0" kern="1200" dirty="0" smtClean="0">
                          <a:solidFill>
                            <a:schemeClr val="tx1"/>
                          </a:solidFill>
                          <a:latin typeface="+mn-lt"/>
                          <a:ea typeface="Segoe UI" panose="020B0502040204020203" pitchFamily="34" charset="0"/>
                          <a:cs typeface="Segoe UI" panose="020B0502040204020203" pitchFamily="34" charset="0"/>
                        </a:rPr>
                        <a:t>0x240 </a:t>
                      </a:r>
                      <a:endParaRPr lang="ru-RU"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200" b="0" kern="1200" dirty="0" smtClean="0">
                          <a:solidFill>
                            <a:schemeClr val="tx1"/>
                          </a:solidFill>
                          <a:latin typeface="+mn-lt"/>
                          <a:ea typeface="Segoe UI" panose="020B0502040204020203" pitchFamily="34" charset="0"/>
                          <a:cs typeface="Segoe UI" panose="020B0502040204020203" pitchFamily="34" charset="0"/>
                        </a:rPr>
                        <a:t>2</a:t>
                      </a:r>
                      <a:r>
                        <a:rPr lang="ru-RU" sz="1200" b="0" kern="1200" dirty="0" smtClean="0">
                          <a:solidFill>
                            <a:schemeClr val="tx1"/>
                          </a:solidFill>
                          <a:latin typeface="+mn-lt"/>
                          <a:ea typeface="Segoe UI" panose="020B0502040204020203" pitchFamily="34" charset="0"/>
                          <a:cs typeface="Segoe UI" panose="020B0502040204020203" pitchFamily="34" charset="0"/>
                        </a:rPr>
                        <a:t>.</a:t>
                      </a:r>
                      <a:r>
                        <a:rPr lang="lv-LV" sz="1200" b="0" kern="1200" dirty="0" smtClean="0">
                          <a:solidFill>
                            <a:schemeClr val="tx1"/>
                          </a:solidFill>
                          <a:latin typeface="+mn-lt"/>
                          <a:ea typeface="Segoe UI" panose="020B0502040204020203" pitchFamily="34" charset="0"/>
                          <a:cs typeface="Segoe UI" panose="020B0502040204020203" pitchFamily="34" charset="0"/>
                        </a:rPr>
                        <a:t>7</a:t>
                      </a:r>
                      <a:r>
                        <a:rPr lang="ru-RU" sz="1200" b="0" kern="1200" dirty="0" smtClean="0">
                          <a:solidFill>
                            <a:schemeClr val="tx1"/>
                          </a:solidFill>
                          <a:latin typeface="+mn-lt"/>
                          <a:ea typeface="Segoe UI" panose="020B0502040204020203" pitchFamily="34" charset="0"/>
                          <a:cs typeface="Segoe UI" panose="020B0502040204020203" pitchFamily="34" charset="0"/>
                        </a:rPr>
                        <a:t>" | </a:t>
                      </a:r>
                      <a:r>
                        <a:rPr lang="lv-LV" sz="1200" b="0" kern="1200" dirty="0" smtClean="0">
                          <a:solidFill>
                            <a:schemeClr val="tx1"/>
                          </a:solidFill>
                          <a:latin typeface="+mn-lt"/>
                          <a:ea typeface="Segoe UI" panose="020B0502040204020203" pitchFamily="34" charset="0"/>
                          <a:cs typeface="Segoe UI" panose="020B0502040204020203" pitchFamily="34" charset="0"/>
                        </a:rPr>
                        <a:t>960</a:t>
                      </a:r>
                      <a:r>
                        <a:rPr lang="en-US" sz="1200" b="0" kern="1200" dirty="0" smtClean="0">
                          <a:solidFill>
                            <a:schemeClr val="tx1"/>
                          </a:solidFill>
                          <a:latin typeface="+mn-lt"/>
                          <a:ea typeface="Segoe UI" panose="020B0502040204020203" pitchFamily="34" charset="0"/>
                          <a:cs typeface="Segoe UI" panose="020B0502040204020203" pitchFamily="34" charset="0"/>
                        </a:rPr>
                        <a:t> </a:t>
                      </a:r>
                      <a:r>
                        <a:rPr lang="lv-LV" sz="1200" b="0" kern="1200" dirty="0" smtClean="0">
                          <a:solidFill>
                            <a:schemeClr val="tx1"/>
                          </a:solidFill>
                          <a:latin typeface="+mn-lt"/>
                          <a:ea typeface="Segoe UI" panose="020B0502040204020203" pitchFamily="34" charset="0"/>
                          <a:cs typeface="Segoe UI" panose="020B0502040204020203" pitchFamily="34" charset="0"/>
                        </a:rPr>
                        <a:t>x</a:t>
                      </a:r>
                      <a:r>
                        <a:rPr lang="en-US" sz="1200" b="0" kern="1200" dirty="0" smtClean="0">
                          <a:solidFill>
                            <a:schemeClr val="tx1"/>
                          </a:solidFill>
                          <a:latin typeface="+mn-lt"/>
                          <a:ea typeface="Segoe UI" panose="020B0502040204020203" pitchFamily="34" charset="0"/>
                          <a:cs typeface="Segoe UI" panose="020B0502040204020203" pitchFamily="34" charset="0"/>
                        </a:rPr>
                        <a:t> </a:t>
                      </a:r>
                      <a:r>
                        <a:rPr lang="lv-LV" sz="1200" b="0" kern="1200" dirty="0" smtClean="0">
                          <a:solidFill>
                            <a:schemeClr val="tx1"/>
                          </a:solidFill>
                          <a:latin typeface="+mn-lt"/>
                          <a:ea typeface="Segoe UI" panose="020B0502040204020203" pitchFamily="34" charset="0"/>
                          <a:cs typeface="Segoe UI" panose="020B0502040204020203" pitchFamily="34" charset="0"/>
                        </a:rPr>
                        <a:t>240 px </a:t>
                      </a:r>
                      <a:endParaRPr lang="ru-RU"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extLst>
                  <a:ext uri="{0D108BD9-81ED-4DB2-BD59-A6C34878D82A}">
                    <a16:rowId xmlns="" xmlns:a16="http://schemas.microsoft.com/office/drawing/2014/main" val="10008"/>
                  </a:ext>
                </a:extLst>
              </a:tr>
              <a:tr h="4369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200" b="1" kern="1200" dirty="0" smtClean="0">
                          <a:solidFill>
                            <a:schemeClr val="tx1"/>
                          </a:solidFill>
                          <a:latin typeface="+mn-lt"/>
                          <a:ea typeface="Segoe UI" panose="020B0502040204020203" pitchFamily="34" charset="0"/>
                          <a:cs typeface="Segoe UI" panose="020B0502040204020203" pitchFamily="34" charset="0"/>
                        </a:rPr>
                        <a:t>Image sensor</a:t>
                      </a:r>
                      <a:endParaRPr lang="en-US" sz="1200" b="1" kern="1200" dirty="0" smtClean="0">
                        <a:solidFill>
                          <a:schemeClr val="tx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err="1" smtClean="0">
                          <a:solidFill>
                            <a:schemeClr val="tx1"/>
                          </a:solidFill>
                          <a:latin typeface="+mn-lt"/>
                          <a:ea typeface="Segoe UI" panose="020B0502040204020203" pitchFamily="34" charset="0"/>
                          <a:cs typeface="Segoe UI" panose="020B0502040204020203" pitchFamily="34" charset="0"/>
                        </a:rPr>
                        <a:t>Aptina</a:t>
                      </a:r>
                      <a:r>
                        <a:rPr lang="en-US" sz="1200" b="0" kern="1200" dirty="0" smtClean="0">
                          <a:solidFill>
                            <a:schemeClr val="tx1"/>
                          </a:solidFill>
                          <a:latin typeface="+mn-lt"/>
                          <a:ea typeface="Segoe UI" panose="020B0502040204020203" pitchFamily="34" charset="0"/>
                          <a:cs typeface="Segoe UI" panose="020B0502040204020203" pitchFamily="34" charset="0"/>
                        </a:rPr>
                        <a:t> 0330</a:t>
                      </a:r>
                      <a:endParaRPr lang="ru-RU"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SONY IMX323</a:t>
                      </a:r>
                      <a:endParaRPr lang="ru-RU"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200" b="0" kern="1200" dirty="0" smtClean="0">
                          <a:solidFill>
                            <a:schemeClr val="tx1"/>
                          </a:solidFill>
                          <a:latin typeface="+mn-lt"/>
                          <a:ea typeface="Segoe UI" panose="020B0502040204020203" pitchFamily="34" charset="0"/>
                          <a:cs typeface="Segoe UI" panose="020B0502040204020203" pitchFamily="34" charset="0"/>
                        </a:rPr>
                        <a:t>OmniVision 4689 </a:t>
                      </a:r>
                      <a:endParaRPr lang="ru-RU"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b="0" kern="1200" dirty="0" smtClean="0">
                          <a:solidFill>
                            <a:schemeClr val="tx1"/>
                          </a:solidFill>
                          <a:latin typeface="+mn-lt"/>
                          <a:ea typeface="Segoe UI" panose="020B0502040204020203" pitchFamily="34" charset="0"/>
                          <a:cs typeface="Segoe UI" panose="020B0502040204020203" pitchFamily="34" charset="0"/>
                        </a:rPr>
                        <a:t>OmniVision</a:t>
                      </a:r>
                      <a:r>
                        <a:rPr lang="de-DE" sz="1200" b="0" kern="1200" baseline="0" dirty="0" smtClean="0">
                          <a:solidFill>
                            <a:schemeClr val="tx1"/>
                          </a:solidFill>
                          <a:latin typeface="+mn-lt"/>
                          <a:ea typeface="Segoe UI" panose="020B0502040204020203" pitchFamily="34" charset="0"/>
                          <a:cs typeface="Segoe UI" panose="020B0502040204020203" pitchFamily="34" charset="0"/>
                        </a:rPr>
                        <a:t> </a:t>
                      </a:r>
                      <a:r>
                        <a:rPr lang="en-US" sz="1200" b="0" kern="1200" dirty="0" smtClean="0">
                          <a:solidFill>
                            <a:schemeClr val="tx1"/>
                          </a:solidFill>
                          <a:latin typeface="+mn-lt"/>
                          <a:ea typeface="Segoe UI" panose="020B0502040204020203" pitchFamily="34" charset="0"/>
                          <a:cs typeface="Segoe UI" panose="020B0502040204020203" pitchFamily="34" charset="0"/>
                        </a:rPr>
                        <a:t>4689</a:t>
                      </a:r>
                      <a:endParaRPr lang="ru-RU"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b="0" kern="1200" dirty="0" smtClean="0">
                          <a:solidFill>
                            <a:schemeClr val="tx1"/>
                          </a:solidFill>
                          <a:latin typeface="+mn-lt"/>
                          <a:ea typeface="Segoe UI" panose="020B0502040204020203" pitchFamily="34" charset="0"/>
                          <a:cs typeface="Segoe UI" panose="020B0502040204020203" pitchFamily="34" charset="0"/>
                        </a:rPr>
                        <a:t>OmniVision</a:t>
                      </a:r>
                      <a:r>
                        <a:rPr lang="de-DE" sz="1200" b="0" kern="1200" baseline="0" dirty="0" smtClean="0">
                          <a:solidFill>
                            <a:schemeClr val="tx1"/>
                          </a:solidFill>
                          <a:latin typeface="+mn-lt"/>
                          <a:ea typeface="Segoe UI" panose="020B0502040204020203" pitchFamily="34" charset="0"/>
                          <a:cs typeface="Segoe UI" panose="020B0502040204020203" pitchFamily="34" charset="0"/>
                        </a:rPr>
                        <a:t> </a:t>
                      </a:r>
                      <a:r>
                        <a:rPr lang="en-US" sz="1200" b="0" kern="1200" dirty="0" smtClean="0">
                          <a:solidFill>
                            <a:schemeClr val="tx1"/>
                          </a:solidFill>
                          <a:latin typeface="+mn-lt"/>
                          <a:ea typeface="Segoe UI" panose="020B0502040204020203" pitchFamily="34" charset="0"/>
                          <a:cs typeface="Segoe UI" panose="020B0502040204020203" pitchFamily="34" charset="0"/>
                        </a:rPr>
                        <a:t>4689</a:t>
                      </a:r>
                      <a:endParaRPr lang="ru-RU"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0" kern="1200" dirty="0" smtClean="0">
                          <a:solidFill>
                            <a:schemeClr val="tx1"/>
                          </a:solidFill>
                          <a:latin typeface="+mn-lt"/>
                          <a:ea typeface="Segoe UI" panose="020B0502040204020203" pitchFamily="34" charset="0"/>
                          <a:cs typeface="Segoe UI" panose="020B0502040204020203" pitchFamily="34" charset="0"/>
                        </a:rPr>
                        <a:t> </a:t>
                      </a:r>
                      <a:r>
                        <a:rPr lang="pt-BR" sz="1200" b="0" kern="1200" dirty="0" smtClean="0">
                          <a:solidFill>
                            <a:schemeClr val="tx1"/>
                          </a:solidFill>
                          <a:latin typeface="+mn-lt"/>
                          <a:ea typeface="Segoe UI" panose="020B0502040204020203" pitchFamily="34" charset="0"/>
                          <a:cs typeface="Segoe UI" panose="020B0502040204020203" pitchFamily="34" charset="0"/>
                        </a:rPr>
                        <a:t>Aptina 0330</a:t>
                      </a:r>
                      <a:endParaRPr lang="ru-RU"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extLst>
                  <a:ext uri="{0D108BD9-81ED-4DB2-BD59-A6C34878D82A}">
                    <a16:rowId xmlns="" xmlns:a16="http://schemas.microsoft.com/office/drawing/2014/main" val="10010"/>
                  </a:ext>
                </a:extLst>
              </a:tr>
              <a:tr h="291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200" b="1" kern="1200" dirty="0" smtClean="0">
                          <a:solidFill>
                            <a:schemeClr val="tx1"/>
                          </a:solidFill>
                          <a:latin typeface="+mn-lt"/>
                          <a:ea typeface="Segoe UI" panose="020B0502040204020203" pitchFamily="34" charset="0"/>
                          <a:cs typeface="Segoe UI" panose="020B0502040204020203" pitchFamily="34" charset="0"/>
                        </a:rPr>
                        <a:t>Processor</a:t>
                      </a:r>
                      <a:endParaRPr lang="en-US" sz="1200" b="1" kern="1200" dirty="0" smtClean="0">
                        <a:solidFill>
                          <a:schemeClr val="tx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GENARL PLUS 2159</a:t>
                      </a: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MSTAR</a:t>
                      </a:r>
                      <a:r>
                        <a:rPr lang="en-US" sz="1200" b="0" kern="1200" baseline="0" dirty="0" smtClean="0">
                          <a:solidFill>
                            <a:schemeClr val="tx1"/>
                          </a:solidFill>
                          <a:latin typeface="+mn-lt"/>
                          <a:ea typeface="Segoe UI" panose="020B0502040204020203" pitchFamily="34" charset="0"/>
                          <a:cs typeface="Segoe UI" panose="020B0502040204020203" pitchFamily="34" charset="0"/>
                        </a:rPr>
                        <a:t> </a:t>
                      </a:r>
                      <a:r>
                        <a:rPr lang="en-US" sz="1200" b="0" kern="1200" dirty="0" smtClean="0">
                          <a:solidFill>
                            <a:schemeClr val="tx1"/>
                          </a:solidFill>
                          <a:latin typeface="+mn-lt"/>
                          <a:ea typeface="Segoe UI" panose="020B0502040204020203" pitchFamily="34" charset="0"/>
                          <a:cs typeface="Segoe UI" panose="020B0502040204020203" pitchFamily="34" charset="0"/>
                        </a:rPr>
                        <a:t>8328P</a:t>
                      </a: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MSTAR</a:t>
                      </a:r>
                      <a:r>
                        <a:rPr lang="en-US" sz="1200" b="0" kern="1200" baseline="0" dirty="0" smtClean="0">
                          <a:solidFill>
                            <a:schemeClr val="tx1"/>
                          </a:solidFill>
                          <a:latin typeface="+mn-lt"/>
                          <a:ea typeface="Segoe UI" panose="020B0502040204020203" pitchFamily="34" charset="0"/>
                          <a:cs typeface="Segoe UI" panose="020B0502040204020203" pitchFamily="34" charset="0"/>
                        </a:rPr>
                        <a:t> </a:t>
                      </a:r>
                      <a:r>
                        <a:rPr lang="en-US" sz="1200" b="0" kern="1200" dirty="0" smtClean="0">
                          <a:solidFill>
                            <a:schemeClr val="tx1"/>
                          </a:solidFill>
                          <a:latin typeface="+mn-lt"/>
                          <a:ea typeface="Segoe UI" panose="020B0502040204020203" pitchFamily="34" charset="0"/>
                          <a:cs typeface="Segoe UI" panose="020B0502040204020203" pitchFamily="34" charset="0"/>
                        </a:rPr>
                        <a:t>8328Q</a:t>
                      </a: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AMBARELLA A7LA50</a:t>
                      </a: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AMBARELLA  A7LA50</a:t>
                      </a: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NOVATEK</a:t>
                      </a:r>
                      <a:r>
                        <a:rPr lang="en-US" sz="1200" b="0" kern="1200" baseline="0" dirty="0" smtClean="0">
                          <a:solidFill>
                            <a:schemeClr val="tx1"/>
                          </a:solidFill>
                          <a:latin typeface="+mn-lt"/>
                          <a:ea typeface="Segoe UI" panose="020B0502040204020203" pitchFamily="34" charset="0"/>
                          <a:cs typeface="Segoe UI" panose="020B0502040204020203" pitchFamily="34" charset="0"/>
                        </a:rPr>
                        <a:t> </a:t>
                      </a:r>
                      <a:r>
                        <a:rPr lang="en-US" sz="1200" b="0" kern="1200" dirty="0" smtClean="0">
                          <a:solidFill>
                            <a:schemeClr val="tx1"/>
                          </a:solidFill>
                          <a:latin typeface="+mn-lt"/>
                          <a:ea typeface="Segoe UI" panose="020B0502040204020203" pitchFamily="34" charset="0"/>
                          <a:cs typeface="Segoe UI" panose="020B0502040204020203" pitchFamily="34" charset="0"/>
                        </a:rPr>
                        <a:t>96650</a:t>
                      </a: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extLst>
                  <a:ext uri="{0D108BD9-81ED-4DB2-BD59-A6C34878D82A}">
                    <a16:rowId xmlns="" xmlns:a16="http://schemas.microsoft.com/office/drawing/2014/main" val="10011"/>
                  </a:ext>
                </a:extLst>
              </a:tr>
              <a:tr h="291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Segoe UI" panose="020B0502040204020203" pitchFamily="34" charset="0"/>
                          <a:cs typeface="Segoe UI" panose="020B0502040204020203" pitchFamily="34" charset="0"/>
                        </a:rPr>
                        <a:t>Lens Layers</a:t>
                      </a:r>
                    </a:p>
                  </a:txBody>
                  <a:tcPr marL="91392" marR="91392" marT="45702" marB="45702">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6-Layers</a:t>
                      </a: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6-Layers</a:t>
                      </a: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6-Layers</a:t>
                      </a: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6-Layers</a:t>
                      </a: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6-Layers</a:t>
                      </a: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6-Layers</a:t>
                      </a: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extLst>
                  <a:ext uri="{0D108BD9-81ED-4DB2-BD59-A6C34878D82A}">
                    <a16:rowId xmlns="" xmlns:a16="http://schemas.microsoft.com/office/drawing/2014/main" val="10001"/>
                  </a:ext>
                </a:extLst>
              </a:tr>
              <a:tr h="486658">
                <a:tc>
                  <a:txBody>
                    <a:bodyPr/>
                    <a:lstStyle/>
                    <a:p>
                      <a:pPr marL="0" algn="ctr" defTabSz="914400" rtl="0" eaLnBrk="1" latinLnBrk="0" hangingPunct="1"/>
                      <a:r>
                        <a:rPr lang="lv-LV" sz="1200" b="1" kern="1200" dirty="0" smtClean="0">
                          <a:solidFill>
                            <a:schemeClr val="tx1"/>
                          </a:solidFill>
                          <a:latin typeface="+mn-lt"/>
                          <a:ea typeface="Segoe UI" panose="020B0502040204020203" pitchFamily="34" charset="0"/>
                          <a:cs typeface="Segoe UI" panose="020B0502040204020203" pitchFamily="34" charset="0"/>
                        </a:rPr>
                        <a:t>Max video resolution</a:t>
                      </a:r>
                      <a:endParaRPr lang="en-US" sz="1200" b="1"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latin typeface="+mn-lt"/>
                          <a:ea typeface="Segoe UI" panose="020B0502040204020203" pitchFamily="34" charset="0"/>
                          <a:cs typeface="Segoe UI" panose="020B0502040204020203" pitchFamily="34" charset="0"/>
                        </a:rPr>
                        <a:t>Full HD</a:t>
                      </a:r>
                      <a:r>
                        <a:rPr lang="fr-FR" sz="1200" b="0" kern="1200" baseline="0" dirty="0" smtClean="0">
                          <a:solidFill>
                            <a:schemeClr val="tx1"/>
                          </a:solidFill>
                          <a:latin typeface="+mn-lt"/>
                          <a:ea typeface="Segoe UI" panose="020B0502040204020203" pitchFamily="34" charset="0"/>
                          <a:cs typeface="Segoe UI" panose="020B0502040204020203"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latin typeface="+mn-lt"/>
                          <a:ea typeface="Segoe UI" panose="020B0502040204020203" pitchFamily="34" charset="0"/>
                          <a:cs typeface="Segoe UI" panose="020B0502040204020203" pitchFamily="34" charset="0"/>
                        </a:rPr>
                        <a:t>1920x1080@30fps</a:t>
                      </a:r>
                      <a:endParaRPr lang="sv-SE"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latin typeface="+mn-lt"/>
                          <a:ea typeface="Segoe UI" panose="020B0502040204020203" pitchFamily="34" charset="0"/>
                          <a:cs typeface="Segoe UI" panose="020B0502040204020203" pitchFamily="34" charset="0"/>
                        </a:rPr>
                        <a:t>Full HD</a:t>
                      </a:r>
                      <a:r>
                        <a:rPr lang="fr-FR" sz="1200" b="0" kern="1200" baseline="0" dirty="0" smtClean="0">
                          <a:solidFill>
                            <a:schemeClr val="tx1"/>
                          </a:solidFill>
                          <a:latin typeface="+mn-lt"/>
                          <a:ea typeface="Segoe UI" panose="020B0502040204020203" pitchFamily="34" charset="0"/>
                          <a:cs typeface="Segoe UI" panose="020B0502040204020203"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latin typeface="+mn-lt"/>
                          <a:ea typeface="Segoe UI" panose="020B0502040204020203" pitchFamily="34" charset="0"/>
                          <a:cs typeface="Segoe UI" panose="020B0502040204020203" pitchFamily="34" charset="0"/>
                        </a:rPr>
                        <a:t>1920x1080@30fps</a:t>
                      </a:r>
                      <a:endParaRPr lang="sv-SE"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2K 2560x</a:t>
                      </a:r>
                      <a:r>
                        <a:rPr lang="lv-LV" sz="1200" b="0" kern="1200" dirty="0" smtClean="0">
                          <a:solidFill>
                            <a:schemeClr val="tx1"/>
                          </a:solidFill>
                          <a:latin typeface="+mn-lt"/>
                          <a:ea typeface="Segoe UI" panose="020B0502040204020203" pitchFamily="34" charset="0"/>
                          <a:cs typeface="Segoe UI" panose="020B0502040204020203" pitchFamily="34" charset="0"/>
                        </a:rPr>
                        <a:t>1</a:t>
                      </a:r>
                      <a:r>
                        <a:rPr lang="en-US" sz="1200" b="0" kern="1200" dirty="0" smtClean="0">
                          <a:solidFill>
                            <a:schemeClr val="tx1"/>
                          </a:solidFill>
                          <a:latin typeface="+mn-lt"/>
                          <a:ea typeface="Segoe UI" panose="020B0502040204020203" pitchFamily="34" charset="0"/>
                          <a:cs typeface="Segoe UI" panose="020B0502040204020203" pitchFamily="34" charset="0"/>
                        </a:rPr>
                        <a:t>44</a:t>
                      </a:r>
                      <a:r>
                        <a:rPr lang="lv-LV" sz="1200" b="0" kern="1200" dirty="0" smtClean="0">
                          <a:solidFill>
                            <a:schemeClr val="tx1"/>
                          </a:solidFill>
                          <a:latin typeface="+mn-lt"/>
                          <a:ea typeface="Segoe UI" panose="020B0502040204020203" pitchFamily="34" charset="0"/>
                          <a:cs typeface="Segoe UI" panose="020B0502040204020203" pitchFamily="34" charset="0"/>
                        </a:rPr>
                        <a:t>0</a:t>
                      </a:r>
                      <a:r>
                        <a:rPr lang="en-US" sz="1200" b="0" kern="1200" dirty="0" smtClean="0">
                          <a:solidFill>
                            <a:schemeClr val="tx1"/>
                          </a:solidFill>
                          <a:latin typeface="+mn-lt"/>
                          <a:ea typeface="Segoe UI" panose="020B0502040204020203" pitchFamily="34" charset="0"/>
                          <a:cs typeface="Segoe UI" panose="020B0502040204020203" pitchFamily="34" charset="0"/>
                        </a:rPr>
                        <a:t> HDR@</a:t>
                      </a:r>
                      <a:r>
                        <a:rPr lang="lv-LV" sz="1200" b="0" kern="1200" dirty="0" smtClean="0">
                          <a:solidFill>
                            <a:schemeClr val="tx1"/>
                          </a:solidFill>
                          <a:latin typeface="+mn-lt"/>
                          <a:ea typeface="Segoe UI" panose="020B0502040204020203" pitchFamily="34" charset="0"/>
                          <a:cs typeface="Segoe UI" panose="020B0502040204020203" pitchFamily="34" charset="0"/>
                        </a:rPr>
                        <a:t>30fps</a:t>
                      </a:r>
                      <a:endParaRPr lang="en-US" sz="1200" b="0" kern="1200" dirty="0" smtClean="0">
                        <a:solidFill>
                          <a:schemeClr val="tx1"/>
                        </a:solidFill>
                        <a:latin typeface="+mn-lt"/>
                        <a:ea typeface="Segoe UI" panose="020B0502040204020203" pitchFamily="34" charset="0"/>
                        <a:cs typeface="Segoe UI" panose="020B0502040204020203"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latin typeface="+mn-lt"/>
                          <a:ea typeface="Segoe UI" panose="020B0502040204020203" pitchFamily="34" charset="0"/>
                          <a:cs typeface="Segoe UI" panose="020B0502040204020203" pitchFamily="34" charset="0"/>
                        </a:rPr>
                        <a:t>1920x1080@</a:t>
                      </a:r>
                      <a:r>
                        <a:rPr lang="fr-FR" sz="1200" b="1" kern="1200" dirty="0" smtClean="0">
                          <a:solidFill>
                            <a:srgbClr val="FF0000"/>
                          </a:solidFill>
                          <a:latin typeface="+mn-lt"/>
                          <a:ea typeface="Segoe UI" panose="020B0502040204020203" pitchFamily="34" charset="0"/>
                          <a:cs typeface="Segoe UI" panose="020B0502040204020203" pitchFamily="34" charset="0"/>
                        </a:rPr>
                        <a:t>60fps</a:t>
                      </a:r>
                      <a:endParaRPr lang="sv-SE" sz="1200" b="1" kern="1200" dirty="0" smtClean="0">
                        <a:solidFill>
                          <a:srgbClr val="FF0000"/>
                        </a:solidFill>
                        <a:latin typeface="+mn-lt"/>
                        <a:ea typeface="Segoe UI" panose="020B0502040204020203" pitchFamily="34" charset="0"/>
                        <a:cs typeface="Segoe UI" panose="020B0502040204020203" pitchFamily="34" charset="0"/>
                      </a:endParaRP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Super</a:t>
                      </a:r>
                      <a:r>
                        <a:rPr lang="en-US" sz="1200" b="0" kern="1200" baseline="0" dirty="0" smtClean="0">
                          <a:solidFill>
                            <a:schemeClr val="tx1"/>
                          </a:solidFill>
                          <a:latin typeface="+mn-lt"/>
                          <a:ea typeface="Segoe UI" panose="020B0502040204020203" pitchFamily="34" charset="0"/>
                          <a:cs typeface="Segoe UI" panose="020B0502040204020203" pitchFamily="34" charset="0"/>
                        </a:rPr>
                        <a:t> </a:t>
                      </a:r>
                      <a:r>
                        <a:rPr lang="en-US" sz="1200" b="0" kern="1200" dirty="0" smtClean="0">
                          <a:solidFill>
                            <a:schemeClr val="tx1"/>
                          </a:solidFill>
                          <a:latin typeface="+mn-lt"/>
                          <a:ea typeface="Segoe UI" panose="020B0502040204020203" pitchFamily="34" charset="0"/>
                          <a:cs typeface="Segoe UI" panose="020B0502040204020203" pitchFamily="34" charset="0"/>
                        </a:rPr>
                        <a:t>HD</a:t>
                      </a:r>
                      <a:r>
                        <a:rPr lang="ru-RU" sz="1200" b="0" kern="1200" dirty="0" smtClean="0">
                          <a:solidFill>
                            <a:schemeClr val="tx1"/>
                          </a:solidFill>
                          <a:latin typeface="+mn-lt"/>
                          <a:ea typeface="Segoe UI" panose="020B0502040204020203" pitchFamily="34" charset="0"/>
                          <a:cs typeface="Segoe UI" panose="020B0502040204020203" pitchFamily="34" charset="0"/>
                        </a:rPr>
                        <a:t> </a:t>
                      </a:r>
                      <a:r>
                        <a:rPr lang="en-US" sz="1200" b="0" kern="1200" dirty="0" smtClean="0">
                          <a:solidFill>
                            <a:schemeClr val="tx1"/>
                          </a:solidFill>
                          <a:latin typeface="+mn-lt"/>
                          <a:ea typeface="Segoe UI" panose="020B0502040204020203" pitchFamily="34" charset="0"/>
                          <a:cs typeface="Segoe UI" panose="020B0502040204020203" pitchFamily="34" charset="0"/>
                        </a:rPr>
                        <a:t>2560x1080@30fps</a:t>
                      </a:r>
                      <a:endParaRPr lang="sv-SE" sz="1200" b="0" kern="1200" dirty="0" smtClean="0">
                        <a:solidFill>
                          <a:schemeClr val="tx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Super</a:t>
                      </a:r>
                      <a:r>
                        <a:rPr lang="en-US" sz="1200" b="0" kern="1200" baseline="0" dirty="0" smtClean="0">
                          <a:solidFill>
                            <a:schemeClr val="tx1"/>
                          </a:solidFill>
                          <a:latin typeface="+mn-lt"/>
                          <a:ea typeface="Segoe UI" panose="020B0502040204020203" pitchFamily="34" charset="0"/>
                          <a:cs typeface="Segoe UI" panose="020B0502040204020203" pitchFamily="34" charset="0"/>
                        </a:rPr>
                        <a:t> </a:t>
                      </a:r>
                      <a:r>
                        <a:rPr lang="en-US" sz="1200" b="0" kern="1200" dirty="0" smtClean="0">
                          <a:solidFill>
                            <a:schemeClr val="tx1"/>
                          </a:solidFill>
                          <a:latin typeface="+mn-lt"/>
                          <a:ea typeface="Segoe UI" panose="020B0502040204020203" pitchFamily="34" charset="0"/>
                          <a:cs typeface="Segoe UI" panose="020B0502040204020203" pitchFamily="34" charset="0"/>
                        </a:rPr>
                        <a:t>HD</a:t>
                      </a:r>
                      <a:r>
                        <a:rPr lang="ru-RU" sz="1200" b="0" kern="1200" dirty="0" smtClean="0">
                          <a:solidFill>
                            <a:schemeClr val="tx1"/>
                          </a:solidFill>
                          <a:latin typeface="+mn-lt"/>
                          <a:ea typeface="Segoe UI" panose="020B0502040204020203" pitchFamily="34" charset="0"/>
                          <a:cs typeface="Segoe UI" panose="020B0502040204020203" pitchFamily="34" charset="0"/>
                        </a:rPr>
                        <a:t> </a:t>
                      </a:r>
                      <a:r>
                        <a:rPr lang="en-US" sz="1200" b="0" kern="1200" dirty="0" smtClean="0">
                          <a:solidFill>
                            <a:schemeClr val="tx1"/>
                          </a:solidFill>
                          <a:latin typeface="+mn-lt"/>
                          <a:ea typeface="Segoe UI" panose="020B0502040204020203" pitchFamily="34" charset="0"/>
                          <a:cs typeface="Segoe UI" panose="020B0502040204020203" pitchFamily="34" charset="0"/>
                        </a:rPr>
                        <a:t>2560x1080@30fps</a:t>
                      </a:r>
                      <a:endParaRPr lang="sv-SE" sz="1200" b="0" kern="1200" dirty="0" smtClean="0">
                        <a:solidFill>
                          <a:schemeClr val="tx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latin typeface="+mn-lt"/>
                          <a:ea typeface="Segoe UI" panose="020B0502040204020203" pitchFamily="34" charset="0"/>
                          <a:cs typeface="Segoe UI" panose="020B0502040204020203" pitchFamily="34" charset="0"/>
                        </a:rPr>
                        <a:t>Full HD</a:t>
                      </a:r>
                      <a:r>
                        <a:rPr lang="fr-FR" sz="1200" b="0" kern="1200" baseline="0" dirty="0" smtClean="0">
                          <a:solidFill>
                            <a:schemeClr val="tx1"/>
                          </a:solidFill>
                          <a:latin typeface="+mn-lt"/>
                          <a:ea typeface="Segoe UI" panose="020B0502040204020203" pitchFamily="34" charset="0"/>
                          <a:cs typeface="Segoe UI" panose="020B0502040204020203" pitchFamily="34" charset="0"/>
                        </a:rPr>
                        <a:t> </a:t>
                      </a:r>
                      <a:r>
                        <a:rPr lang="fr-FR" sz="1200" b="0" kern="1200" dirty="0" smtClean="0">
                          <a:solidFill>
                            <a:schemeClr val="tx1"/>
                          </a:solidFill>
                          <a:latin typeface="+mn-lt"/>
                          <a:ea typeface="Segoe UI" panose="020B0502040204020203" pitchFamily="34" charset="0"/>
                          <a:cs typeface="Segoe UI" panose="020B0502040204020203" pitchFamily="34" charset="0"/>
                        </a:rPr>
                        <a:t>1920x1080@30fps</a:t>
                      </a:r>
                      <a:endParaRPr lang="sv-SE"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extLst>
                  <a:ext uri="{0D108BD9-81ED-4DB2-BD59-A6C34878D82A}">
                    <a16:rowId xmlns="" xmlns:a16="http://schemas.microsoft.com/office/drawing/2014/main" val="10002"/>
                  </a:ext>
                </a:extLst>
              </a:tr>
              <a:tr h="486658">
                <a:tc>
                  <a:txBody>
                    <a:bodyPr/>
                    <a:lstStyle/>
                    <a:p>
                      <a:pPr marL="0" algn="ctr" defTabSz="914400" rtl="0" eaLnBrk="1" latinLnBrk="0" hangingPunct="1"/>
                      <a:r>
                        <a:rPr lang="lv-LV" sz="1200" b="1" kern="1200" dirty="0" smtClean="0">
                          <a:solidFill>
                            <a:schemeClr val="tx1"/>
                          </a:solidFill>
                          <a:latin typeface="+mn-lt"/>
                          <a:ea typeface="Segoe UI" panose="020B0502040204020203" pitchFamily="34" charset="0"/>
                          <a:cs typeface="Segoe UI" panose="020B0502040204020203" pitchFamily="34" charset="0"/>
                        </a:rPr>
                        <a:t>Photo </a:t>
                      </a:r>
                      <a:r>
                        <a:rPr lang="en-US" sz="1200" b="1" kern="1200" dirty="0" smtClean="0">
                          <a:solidFill>
                            <a:schemeClr val="tx1"/>
                          </a:solidFill>
                          <a:latin typeface="+mn-lt"/>
                          <a:ea typeface="Segoe UI" panose="020B0502040204020203" pitchFamily="34" charset="0"/>
                          <a:cs typeface="Segoe UI" panose="020B0502040204020203" pitchFamily="34" charset="0"/>
                        </a:rPr>
                        <a:t>resolution</a:t>
                      </a:r>
                      <a:endParaRPr lang="en-US" sz="1200" b="1"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12 MP</a:t>
                      </a: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12 MP</a:t>
                      </a: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12 MP</a:t>
                      </a: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16 MP</a:t>
                      </a:r>
                      <a:endParaRPr lang="en-US" sz="1200" b="0"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16 MP</a:t>
                      </a:r>
                      <a:endParaRPr lang="en-US" sz="1200" b="0"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12 MP</a:t>
                      </a: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extLst>
                  <a:ext uri="{0D108BD9-81ED-4DB2-BD59-A6C34878D82A}">
                    <a16:rowId xmlns="" xmlns:a16="http://schemas.microsoft.com/office/drawing/2014/main" val="10003"/>
                  </a:ext>
                </a:extLst>
              </a:tr>
              <a:tr h="436916">
                <a:tc>
                  <a:txBody>
                    <a:bodyPr/>
                    <a:lstStyle/>
                    <a:p>
                      <a:pPr marL="0" algn="ctr" defTabSz="914400" rtl="0" eaLnBrk="1" latinLnBrk="0" hangingPunct="1"/>
                      <a:r>
                        <a:rPr lang="en-US" sz="1200" b="1" kern="1200" dirty="0" smtClean="0">
                          <a:solidFill>
                            <a:schemeClr val="tx1"/>
                          </a:solidFill>
                          <a:latin typeface="+mn-lt"/>
                          <a:ea typeface="Segoe UI" panose="020B0502040204020203" pitchFamily="34" charset="0"/>
                          <a:cs typeface="Segoe UI" panose="020B0502040204020203" pitchFamily="34" charset="0"/>
                        </a:rPr>
                        <a:t>Viewing angle</a:t>
                      </a:r>
                      <a:endParaRPr lang="en-US" sz="1200" b="1"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120</a:t>
                      </a:r>
                      <a:r>
                        <a:rPr lang="lv-LV" sz="1200" b="0" kern="1200" dirty="0" smtClean="0">
                          <a:solidFill>
                            <a:schemeClr val="tx1"/>
                          </a:solidFill>
                          <a:latin typeface="+mn-lt"/>
                          <a:ea typeface="Segoe UI" panose="020B0502040204020203" pitchFamily="34" charset="0"/>
                          <a:cs typeface="Segoe UI" panose="020B0502040204020203" pitchFamily="34" charset="0"/>
                        </a:rPr>
                        <a:t>°</a:t>
                      </a:r>
                      <a:endParaRPr lang="en-US"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140</a:t>
                      </a:r>
                      <a:r>
                        <a:rPr lang="lv-LV" sz="1200" b="0" kern="1200" dirty="0" smtClean="0">
                          <a:solidFill>
                            <a:schemeClr val="tx1"/>
                          </a:solidFill>
                          <a:latin typeface="+mn-lt"/>
                          <a:ea typeface="Segoe UI" panose="020B0502040204020203" pitchFamily="34" charset="0"/>
                          <a:cs typeface="Segoe UI" panose="020B0502040204020203" pitchFamily="34" charset="0"/>
                        </a:rPr>
                        <a:t>°</a:t>
                      </a:r>
                      <a:endParaRPr lang="en-US"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140</a:t>
                      </a:r>
                      <a:r>
                        <a:rPr lang="lv-LV" sz="1200" b="0" kern="1200" dirty="0" smtClean="0">
                          <a:solidFill>
                            <a:schemeClr val="tx1"/>
                          </a:solidFill>
                          <a:latin typeface="+mn-lt"/>
                          <a:ea typeface="Segoe UI" panose="020B0502040204020203" pitchFamily="34" charset="0"/>
                          <a:cs typeface="Segoe UI" panose="020B0502040204020203" pitchFamily="34" charset="0"/>
                        </a:rPr>
                        <a:t>°</a:t>
                      </a:r>
                      <a:endParaRPr lang="en-US"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lv-LV" sz="1200" b="0" kern="1200" dirty="0" smtClean="0">
                          <a:solidFill>
                            <a:schemeClr val="tx1"/>
                          </a:solidFill>
                          <a:latin typeface="+mn-lt"/>
                          <a:ea typeface="Segoe UI" panose="020B0502040204020203" pitchFamily="34" charset="0"/>
                          <a:cs typeface="Segoe UI" panose="020B0502040204020203" pitchFamily="34" charset="0"/>
                        </a:rPr>
                        <a:t>1</a:t>
                      </a:r>
                      <a:r>
                        <a:rPr lang="en-US" sz="1200" b="0" kern="1200" dirty="0" smtClean="0">
                          <a:solidFill>
                            <a:schemeClr val="tx1"/>
                          </a:solidFill>
                          <a:latin typeface="+mn-lt"/>
                          <a:ea typeface="Segoe UI" panose="020B0502040204020203" pitchFamily="34" charset="0"/>
                          <a:cs typeface="Segoe UI" panose="020B0502040204020203" pitchFamily="34" charset="0"/>
                        </a:rPr>
                        <a:t>60</a:t>
                      </a:r>
                      <a:r>
                        <a:rPr lang="lv-LV" sz="1200" b="0" kern="1200" dirty="0" smtClean="0">
                          <a:solidFill>
                            <a:schemeClr val="tx1"/>
                          </a:solidFill>
                          <a:latin typeface="+mn-lt"/>
                          <a:ea typeface="Segoe UI" panose="020B0502040204020203" pitchFamily="34" charset="0"/>
                          <a:cs typeface="Segoe UI" panose="020B0502040204020203" pitchFamily="34" charset="0"/>
                        </a:rPr>
                        <a:t>°</a:t>
                      </a:r>
                      <a:endParaRPr lang="ru-RU" sz="1200" b="0" kern="1200" dirty="0" smtClean="0">
                        <a:solidFill>
                          <a:schemeClr val="tx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algn="ctr"/>
                      <a:r>
                        <a:rPr lang="lv-LV" sz="1200" b="0" kern="1200" dirty="0" smtClean="0">
                          <a:solidFill>
                            <a:schemeClr val="tx1"/>
                          </a:solidFill>
                          <a:latin typeface="+mn-lt"/>
                          <a:ea typeface="Segoe UI" panose="020B0502040204020203" pitchFamily="34" charset="0"/>
                          <a:cs typeface="Segoe UI" panose="020B0502040204020203" pitchFamily="34" charset="0"/>
                        </a:rPr>
                        <a:t>1</a:t>
                      </a:r>
                      <a:r>
                        <a:rPr lang="en-US" sz="1200" b="0" kern="1200" dirty="0" smtClean="0">
                          <a:solidFill>
                            <a:schemeClr val="tx1"/>
                          </a:solidFill>
                          <a:latin typeface="+mn-lt"/>
                          <a:ea typeface="Segoe UI" panose="020B0502040204020203" pitchFamily="34" charset="0"/>
                          <a:cs typeface="Segoe UI" panose="020B0502040204020203" pitchFamily="34" charset="0"/>
                        </a:rPr>
                        <a:t>60</a:t>
                      </a:r>
                      <a:r>
                        <a:rPr lang="lv-LV" sz="1200" b="0" kern="1200" dirty="0" smtClean="0">
                          <a:solidFill>
                            <a:schemeClr val="tx1"/>
                          </a:solidFill>
                          <a:latin typeface="+mn-lt"/>
                          <a:ea typeface="Segoe UI" panose="020B0502040204020203" pitchFamily="34" charset="0"/>
                          <a:cs typeface="Segoe UI" panose="020B0502040204020203" pitchFamily="34" charset="0"/>
                        </a:rPr>
                        <a:t>°</a:t>
                      </a:r>
                      <a:endParaRPr lang="ru-RU" sz="1200" b="0" kern="1200" dirty="0" smtClean="0">
                        <a:solidFill>
                          <a:schemeClr val="tx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170</a:t>
                      </a:r>
                      <a:r>
                        <a:rPr lang="lv-LV" sz="1200" b="0" kern="1200" dirty="0" smtClean="0">
                          <a:solidFill>
                            <a:schemeClr val="tx1"/>
                          </a:solidFill>
                          <a:latin typeface="+mn-lt"/>
                          <a:ea typeface="Segoe UI" panose="020B0502040204020203" pitchFamily="34" charset="0"/>
                          <a:cs typeface="Segoe UI" panose="020B0502040204020203" pitchFamily="34" charset="0"/>
                        </a:rPr>
                        <a:t>°</a:t>
                      </a:r>
                      <a:endParaRPr lang="en-US" sz="1200" b="0" kern="1200" dirty="0" smtClean="0">
                        <a:solidFill>
                          <a:schemeClr val="tx1"/>
                        </a:solidFill>
                        <a:latin typeface="+mn-lt"/>
                        <a:ea typeface="Segoe UI" panose="020B0502040204020203" pitchFamily="34" charset="0"/>
                        <a:cs typeface="Segoe UI" panose="020B0502040204020203" pitchFamily="34" charset="0"/>
                      </a:endParaRPr>
                    </a:p>
                  </a:txBody>
                  <a:tcPr marL="91404" marR="91404"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extLst>
                  <a:ext uri="{0D108BD9-81ED-4DB2-BD59-A6C34878D82A}">
                    <a16:rowId xmlns="" xmlns:a16="http://schemas.microsoft.com/office/drawing/2014/main" val="10004"/>
                  </a:ext>
                </a:extLst>
              </a:tr>
              <a:tr h="291980">
                <a:tc>
                  <a:txBody>
                    <a:bodyPr/>
                    <a:lstStyle/>
                    <a:p>
                      <a:pPr marL="0" algn="ctr" defTabSz="914400" rtl="0" eaLnBrk="1" latinLnBrk="0" hangingPunct="1"/>
                      <a:r>
                        <a:rPr lang="en-GB" sz="1200" b="1" kern="1200" dirty="0" smtClean="0">
                          <a:solidFill>
                            <a:schemeClr val="tx1"/>
                          </a:solidFill>
                          <a:latin typeface="+mn-lt"/>
                          <a:ea typeface="Segoe UI" panose="020B0502040204020203" pitchFamily="34" charset="0"/>
                          <a:cs typeface="Segoe UI" panose="020B0502040204020203" pitchFamily="34" charset="0"/>
                        </a:rPr>
                        <a:t>Cradle type </a:t>
                      </a:r>
                      <a:endParaRPr lang="en-GB" sz="1200" b="1"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Suction cup</a:t>
                      </a:r>
                      <a:endParaRPr lang="lv-LV" sz="1200" b="0" kern="1200" dirty="0" smtClean="0">
                        <a:solidFill>
                          <a:schemeClr val="tx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3M</a:t>
                      </a:r>
                      <a:r>
                        <a:rPr lang="en-US" sz="1200" b="0" kern="1200" baseline="0" dirty="0" smtClean="0">
                          <a:solidFill>
                            <a:schemeClr val="tx1"/>
                          </a:solidFill>
                          <a:latin typeface="+mn-lt"/>
                          <a:ea typeface="Segoe UI" panose="020B0502040204020203" pitchFamily="34" charset="0"/>
                          <a:cs typeface="Segoe UI" panose="020B0502040204020203" pitchFamily="34" charset="0"/>
                        </a:rPr>
                        <a:t> Mount</a:t>
                      </a:r>
                      <a:endParaRPr lang="lv-LV" sz="1200" b="0" kern="1200" dirty="0" smtClean="0">
                        <a:solidFill>
                          <a:schemeClr val="tx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Suction cup</a:t>
                      </a:r>
                      <a:endParaRPr lang="lv-LV" sz="1200" b="0" kern="1200" dirty="0" smtClean="0">
                        <a:solidFill>
                          <a:schemeClr val="tx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Suction cup</a:t>
                      </a:r>
                      <a:endParaRPr lang="lv-LV" sz="1200" b="0" kern="1200" dirty="0" smtClean="0">
                        <a:solidFill>
                          <a:schemeClr val="tx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Suction cup</a:t>
                      </a:r>
                      <a:endParaRPr lang="lv-LV" sz="1200" b="0" kern="1200" dirty="0" smtClean="0">
                        <a:solidFill>
                          <a:schemeClr val="tx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Suction cup</a:t>
                      </a:r>
                      <a:endParaRPr lang="lv-LV" sz="1200" b="0" kern="1200" dirty="0" smtClean="0">
                        <a:solidFill>
                          <a:schemeClr val="tx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extLst>
                  <a:ext uri="{0D108BD9-81ED-4DB2-BD59-A6C34878D82A}">
                    <a16:rowId xmlns="" xmlns:a16="http://schemas.microsoft.com/office/drawing/2014/main" val="10005"/>
                  </a:ext>
                </a:extLst>
              </a:tr>
              <a:tr h="291980">
                <a:tc>
                  <a:txBody>
                    <a:bodyPr/>
                    <a:lstStyle/>
                    <a:p>
                      <a:pPr marL="0" algn="ctr" defTabSz="914400" rtl="0" eaLnBrk="1" latinLnBrk="0" hangingPunct="1"/>
                      <a:r>
                        <a:rPr lang="lv-LV" sz="1200" b="1" kern="1200" dirty="0" smtClean="0">
                          <a:solidFill>
                            <a:schemeClr val="tx1"/>
                          </a:solidFill>
                          <a:latin typeface="+mn-lt"/>
                          <a:ea typeface="Segoe UI" panose="020B0502040204020203" pitchFamily="34" charset="0"/>
                          <a:cs typeface="Segoe UI" panose="020B0502040204020203" pitchFamily="34" charset="0"/>
                        </a:rPr>
                        <a:t>Battery </a:t>
                      </a:r>
                      <a:endParaRPr lang="en-GB" sz="1200" b="1"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320 m</a:t>
                      </a:r>
                      <a:r>
                        <a:rPr lang="ru-RU" sz="1200" b="0" kern="1200" dirty="0" smtClean="0">
                          <a:solidFill>
                            <a:schemeClr val="tx1"/>
                          </a:solidFill>
                          <a:latin typeface="+mn-lt"/>
                          <a:ea typeface="Segoe UI" panose="020B0502040204020203" pitchFamily="34" charset="0"/>
                          <a:cs typeface="Segoe UI" panose="020B0502040204020203" pitchFamily="34" charset="0"/>
                        </a:rPr>
                        <a:t>А</a:t>
                      </a:r>
                      <a:r>
                        <a:rPr lang="en-US" sz="1200" b="0" kern="1200" dirty="0" smtClean="0">
                          <a:solidFill>
                            <a:schemeClr val="tx1"/>
                          </a:solidFill>
                          <a:latin typeface="+mn-lt"/>
                          <a:ea typeface="Segoe UI" panose="020B0502040204020203" pitchFamily="34" charset="0"/>
                          <a:cs typeface="Segoe UI" panose="020B0502040204020203" pitchFamily="34" charset="0"/>
                        </a:rPr>
                        <a:t>h </a:t>
                      </a:r>
                      <a:endParaRPr lang="lv-LV" sz="1200" b="0"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200" b="0" kern="1200" dirty="0" smtClean="0">
                          <a:solidFill>
                            <a:schemeClr val="tx1"/>
                          </a:solidFill>
                          <a:latin typeface="+mn-lt"/>
                          <a:ea typeface="Segoe UI" panose="020B0502040204020203" pitchFamily="34" charset="0"/>
                          <a:cs typeface="Segoe UI" panose="020B0502040204020203" pitchFamily="34" charset="0"/>
                        </a:rPr>
                        <a:t>1</a:t>
                      </a:r>
                      <a:r>
                        <a:rPr lang="en-US" sz="1200" b="0" kern="1200" dirty="0" smtClean="0">
                          <a:solidFill>
                            <a:schemeClr val="tx1"/>
                          </a:solidFill>
                          <a:latin typeface="+mn-lt"/>
                          <a:ea typeface="Segoe UI" panose="020B0502040204020203" pitchFamily="34" charset="0"/>
                          <a:cs typeface="Segoe UI" panose="020B0502040204020203" pitchFamily="34" charset="0"/>
                        </a:rPr>
                        <a:t>5</a:t>
                      </a:r>
                      <a:r>
                        <a:rPr lang="lv-LV" sz="1200" b="0" kern="1200" dirty="0" smtClean="0">
                          <a:solidFill>
                            <a:schemeClr val="tx1"/>
                          </a:solidFill>
                          <a:latin typeface="+mn-lt"/>
                          <a:ea typeface="Segoe UI" panose="020B0502040204020203" pitchFamily="34" charset="0"/>
                          <a:cs typeface="Segoe UI" panose="020B0502040204020203" pitchFamily="34" charset="0"/>
                        </a:rPr>
                        <a:t>0</a:t>
                      </a:r>
                      <a:r>
                        <a:rPr lang="ru-RU" sz="1200" b="0" kern="1200" dirty="0" smtClean="0">
                          <a:solidFill>
                            <a:schemeClr val="tx1"/>
                          </a:solidFill>
                          <a:latin typeface="+mn-lt"/>
                          <a:ea typeface="Segoe UI" panose="020B0502040204020203" pitchFamily="34" charset="0"/>
                          <a:cs typeface="Segoe UI" panose="020B0502040204020203" pitchFamily="34" charset="0"/>
                        </a:rPr>
                        <a:t> </a:t>
                      </a:r>
                      <a:r>
                        <a:rPr lang="en-US" sz="1200" b="0" kern="1200" dirty="0" smtClean="0">
                          <a:solidFill>
                            <a:schemeClr val="tx1"/>
                          </a:solidFill>
                          <a:latin typeface="+mn-lt"/>
                          <a:ea typeface="Segoe UI" panose="020B0502040204020203" pitchFamily="34" charset="0"/>
                          <a:cs typeface="Segoe UI" panose="020B0502040204020203" pitchFamily="34" charset="0"/>
                        </a:rPr>
                        <a:t>m</a:t>
                      </a:r>
                      <a:r>
                        <a:rPr lang="ru-RU" sz="1200" b="0" kern="1200" dirty="0" smtClean="0">
                          <a:solidFill>
                            <a:schemeClr val="tx1"/>
                          </a:solidFill>
                          <a:latin typeface="+mn-lt"/>
                          <a:ea typeface="Segoe UI" panose="020B0502040204020203" pitchFamily="34" charset="0"/>
                          <a:cs typeface="Segoe UI" panose="020B0502040204020203" pitchFamily="34" charset="0"/>
                        </a:rPr>
                        <a:t>А</a:t>
                      </a:r>
                      <a:r>
                        <a:rPr lang="en-US" sz="1200" b="0" kern="1200" dirty="0" smtClean="0">
                          <a:solidFill>
                            <a:schemeClr val="tx1"/>
                          </a:solidFill>
                          <a:latin typeface="+mn-lt"/>
                          <a:ea typeface="Segoe UI" panose="020B0502040204020203" pitchFamily="34" charset="0"/>
                          <a:cs typeface="Segoe UI" panose="020B0502040204020203" pitchFamily="34" charset="0"/>
                        </a:rPr>
                        <a:t>h </a:t>
                      </a:r>
                      <a:endParaRPr lang="lv-LV" sz="1200" b="0"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24</a:t>
                      </a:r>
                      <a:r>
                        <a:rPr lang="lv-LV" sz="1200" b="0" kern="1200" dirty="0" smtClean="0">
                          <a:solidFill>
                            <a:schemeClr val="tx1"/>
                          </a:solidFill>
                          <a:latin typeface="+mn-lt"/>
                          <a:ea typeface="Segoe UI" panose="020B0502040204020203" pitchFamily="34" charset="0"/>
                          <a:cs typeface="Segoe UI" panose="020B0502040204020203" pitchFamily="34" charset="0"/>
                        </a:rPr>
                        <a:t>0</a:t>
                      </a:r>
                      <a:r>
                        <a:rPr lang="ru-RU" sz="1200" b="0" kern="1200" dirty="0" smtClean="0">
                          <a:solidFill>
                            <a:schemeClr val="tx1"/>
                          </a:solidFill>
                          <a:latin typeface="+mn-lt"/>
                          <a:ea typeface="Segoe UI" panose="020B0502040204020203" pitchFamily="34" charset="0"/>
                          <a:cs typeface="Segoe UI" panose="020B0502040204020203" pitchFamily="34" charset="0"/>
                        </a:rPr>
                        <a:t> </a:t>
                      </a:r>
                      <a:r>
                        <a:rPr lang="en-US" sz="1200" b="0" kern="1200" dirty="0" smtClean="0">
                          <a:solidFill>
                            <a:schemeClr val="tx1"/>
                          </a:solidFill>
                          <a:latin typeface="+mn-lt"/>
                          <a:ea typeface="Segoe UI" panose="020B0502040204020203" pitchFamily="34" charset="0"/>
                          <a:cs typeface="Segoe UI" panose="020B0502040204020203" pitchFamily="34" charset="0"/>
                        </a:rPr>
                        <a:t>m</a:t>
                      </a:r>
                      <a:r>
                        <a:rPr lang="ru-RU" sz="1200" b="0" kern="1200" dirty="0" smtClean="0">
                          <a:solidFill>
                            <a:schemeClr val="tx1"/>
                          </a:solidFill>
                          <a:latin typeface="+mn-lt"/>
                          <a:ea typeface="Segoe UI" panose="020B0502040204020203" pitchFamily="34" charset="0"/>
                          <a:cs typeface="Segoe UI" panose="020B0502040204020203" pitchFamily="34" charset="0"/>
                        </a:rPr>
                        <a:t>А</a:t>
                      </a:r>
                      <a:r>
                        <a:rPr lang="en-US" sz="1200" b="0" kern="1200" dirty="0" smtClean="0">
                          <a:solidFill>
                            <a:schemeClr val="tx1"/>
                          </a:solidFill>
                          <a:latin typeface="+mn-lt"/>
                          <a:ea typeface="Segoe UI" panose="020B0502040204020203" pitchFamily="34" charset="0"/>
                          <a:cs typeface="Segoe UI" panose="020B0502040204020203" pitchFamily="34" charset="0"/>
                        </a:rPr>
                        <a:t>h </a:t>
                      </a:r>
                      <a:endParaRPr lang="lv-LV" sz="1200" b="0"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180 </a:t>
                      </a:r>
                      <a:r>
                        <a:rPr lang="en-US" sz="1200" b="0" kern="1200" dirty="0" err="1" smtClean="0">
                          <a:solidFill>
                            <a:schemeClr val="tx1"/>
                          </a:solidFill>
                          <a:latin typeface="+mn-lt"/>
                          <a:ea typeface="Segoe UI" panose="020B0502040204020203" pitchFamily="34" charset="0"/>
                          <a:cs typeface="Segoe UI" panose="020B0502040204020203" pitchFamily="34" charset="0"/>
                        </a:rPr>
                        <a:t>mAh</a:t>
                      </a:r>
                      <a:r>
                        <a:rPr lang="en-US" sz="1200" b="0" kern="1200" dirty="0" smtClean="0">
                          <a:solidFill>
                            <a:schemeClr val="tx1"/>
                          </a:solidFill>
                          <a:latin typeface="+mn-lt"/>
                          <a:ea typeface="Segoe UI" panose="020B0502040204020203" pitchFamily="34" charset="0"/>
                          <a:cs typeface="Segoe UI" panose="020B0502040204020203" pitchFamily="34" charset="0"/>
                        </a:rPr>
                        <a:t> </a:t>
                      </a:r>
                      <a:endParaRPr lang="lv-LV" sz="1200" b="0"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320 </a:t>
                      </a:r>
                      <a:r>
                        <a:rPr lang="en-US" sz="1200" b="0" kern="1200" dirty="0" err="1" smtClean="0">
                          <a:solidFill>
                            <a:schemeClr val="tx1"/>
                          </a:solidFill>
                          <a:latin typeface="+mn-lt"/>
                          <a:ea typeface="Segoe UI" panose="020B0502040204020203" pitchFamily="34" charset="0"/>
                          <a:cs typeface="Segoe UI" panose="020B0502040204020203" pitchFamily="34" charset="0"/>
                        </a:rPr>
                        <a:t>mAh</a:t>
                      </a:r>
                      <a:r>
                        <a:rPr lang="en-US" sz="1200" b="0" kern="1200" dirty="0" smtClean="0">
                          <a:solidFill>
                            <a:schemeClr val="tx1"/>
                          </a:solidFill>
                          <a:latin typeface="+mn-lt"/>
                          <a:ea typeface="Segoe UI" panose="020B0502040204020203" pitchFamily="34" charset="0"/>
                          <a:cs typeface="Segoe UI" panose="020B0502040204020203" pitchFamily="34" charset="0"/>
                        </a:rPr>
                        <a:t> </a:t>
                      </a:r>
                      <a:endParaRPr lang="lv-LV" sz="1200" b="0"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200" b="0" kern="1200" dirty="0" smtClean="0">
                          <a:solidFill>
                            <a:schemeClr val="tx1"/>
                          </a:solidFill>
                          <a:latin typeface="+mn-lt"/>
                          <a:ea typeface="Segoe UI" panose="020B0502040204020203" pitchFamily="34" charset="0"/>
                          <a:cs typeface="Segoe UI" panose="020B0502040204020203" pitchFamily="34" charset="0"/>
                        </a:rPr>
                        <a:t>130</a:t>
                      </a:r>
                      <a:r>
                        <a:rPr lang="ru-RU" sz="1200" b="0" kern="1200" dirty="0" smtClean="0">
                          <a:solidFill>
                            <a:schemeClr val="tx1"/>
                          </a:solidFill>
                          <a:latin typeface="+mn-lt"/>
                          <a:ea typeface="Segoe UI" panose="020B0502040204020203" pitchFamily="34" charset="0"/>
                          <a:cs typeface="Segoe UI" panose="020B0502040204020203" pitchFamily="34" charset="0"/>
                        </a:rPr>
                        <a:t> </a:t>
                      </a:r>
                      <a:r>
                        <a:rPr lang="en-US" sz="1200" b="0" kern="1200" dirty="0" smtClean="0">
                          <a:solidFill>
                            <a:schemeClr val="tx1"/>
                          </a:solidFill>
                          <a:latin typeface="+mn-lt"/>
                          <a:ea typeface="Segoe UI" panose="020B0502040204020203" pitchFamily="34" charset="0"/>
                          <a:cs typeface="Segoe UI" panose="020B0502040204020203" pitchFamily="34" charset="0"/>
                        </a:rPr>
                        <a:t>m</a:t>
                      </a:r>
                      <a:r>
                        <a:rPr lang="ru-RU" sz="1200" b="0" kern="1200" dirty="0" smtClean="0">
                          <a:solidFill>
                            <a:schemeClr val="tx1"/>
                          </a:solidFill>
                          <a:latin typeface="+mn-lt"/>
                          <a:ea typeface="Segoe UI" panose="020B0502040204020203" pitchFamily="34" charset="0"/>
                          <a:cs typeface="Segoe UI" panose="020B0502040204020203" pitchFamily="34" charset="0"/>
                        </a:rPr>
                        <a:t>А</a:t>
                      </a:r>
                      <a:r>
                        <a:rPr lang="en-US" sz="1200" b="0" kern="1200" dirty="0" smtClean="0">
                          <a:solidFill>
                            <a:schemeClr val="tx1"/>
                          </a:solidFill>
                          <a:latin typeface="+mn-lt"/>
                          <a:ea typeface="Segoe UI" panose="020B0502040204020203" pitchFamily="34" charset="0"/>
                          <a:cs typeface="Segoe UI" panose="020B0502040204020203" pitchFamily="34" charset="0"/>
                        </a:rPr>
                        <a:t>h </a:t>
                      </a:r>
                      <a:endParaRPr lang="lv-LV" sz="1200" b="0"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extLst>
                  <a:ext uri="{0D108BD9-81ED-4DB2-BD59-A6C34878D82A}">
                    <a16:rowId xmlns="" xmlns:a16="http://schemas.microsoft.com/office/drawing/2014/main" val="10006"/>
                  </a:ext>
                </a:extLst>
              </a:tr>
              <a:tr h="291980">
                <a:tc>
                  <a:txBody>
                    <a:bodyPr/>
                    <a:lstStyle/>
                    <a:p>
                      <a:pPr marL="0" algn="ctr" defTabSz="914400" rtl="0" eaLnBrk="1" latinLnBrk="0" hangingPunct="1"/>
                      <a:r>
                        <a:rPr lang="en-GB" sz="1200" b="1" kern="1200" dirty="0" smtClean="0">
                          <a:solidFill>
                            <a:schemeClr val="tx1"/>
                          </a:solidFill>
                          <a:latin typeface="+mn-lt"/>
                          <a:ea typeface="Segoe UI" panose="020B0502040204020203" pitchFamily="34" charset="0"/>
                          <a:cs typeface="Segoe UI" panose="020B0502040204020203" pitchFamily="34" charset="0"/>
                        </a:rPr>
                        <a:t>GPS/</a:t>
                      </a:r>
                      <a:r>
                        <a:rPr lang="en-GB" sz="1200" b="1" kern="1200" dirty="0" err="1" smtClean="0">
                          <a:solidFill>
                            <a:schemeClr val="tx1"/>
                          </a:solidFill>
                          <a:latin typeface="+mn-lt"/>
                          <a:ea typeface="Segoe UI" panose="020B0502040204020203" pitchFamily="34" charset="0"/>
                          <a:cs typeface="Segoe UI" panose="020B0502040204020203" pitchFamily="34" charset="0"/>
                        </a:rPr>
                        <a:t>Wifi</a:t>
                      </a:r>
                      <a:endParaRPr lang="en-GB" sz="1200" b="1"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lv-LV" sz="1200" b="0"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N/A</a:t>
                      </a:r>
                      <a:endParaRPr lang="lv-LV" sz="1200" b="0"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err="1" smtClean="0">
                          <a:solidFill>
                            <a:schemeClr val="tx1"/>
                          </a:solidFill>
                          <a:latin typeface="+mn-lt"/>
                          <a:ea typeface="Segoe UI" panose="020B0502040204020203" pitchFamily="34" charset="0"/>
                          <a:cs typeface="Segoe UI" panose="020B0502040204020203" pitchFamily="34" charset="0"/>
                        </a:rPr>
                        <a:t>Wifi</a:t>
                      </a:r>
                      <a:endParaRPr lang="lv-LV" sz="1200" b="0"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N/A</a:t>
                      </a:r>
                      <a:endParaRPr lang="lv-LV" sz="1200" b="0"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GPS</a:t>
                      </a:r>
                      <a:endParaRPr lang="lv-LV" sz="1200" b="0"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Segoe UI" panose="020B0502040204020203" pitchFamily="34" charset="0"/>
                          <a:cs typeface="Segoe UI" panose="020B0502040204020203" pitchFamily="34" charset="0"/>
                        </a:rPr>
                        <a:t>GPS</a:t>
                      </a:r>
                      <a:endParaRPr lang="lv-LV" sz="1200" b="0" kern="1200" dirty="0">
                        <a:solidFill>
                          <a:schemeClr val="tx1"/>
                        </a:solidFill>
                        <a:latin typeface="+mn-lt"/>
                        <a:ea typeface="Segoe UI" panose="020B0502040204020203" pitchFamily="34" charset="0"/>
                        <a:cs typeface="Segoe UI" panose="020B0502040204020203" pitchFamily="34" charset="0"/>
                      </a:endParaRPr>
                    </a:p>
                  </a:txBody>
                  <a:tcPr marL="91392" marR="91392" marT="45702" marB="4570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extLst>
                  <a:ext uri="{0D108BD9-81ED-4DB2-BD59-A6C34878D82A}">
                    <a16:rowId xmlns="" xmlns:a16="http://schemas.microsoft.com/office/drawing/2014/main" val="3488480236"/>
                  </a:ext>
                </a:extLst>
              </a:tr>
            </a:tbl>
          </a:graphicData>
        </a:graphic>
      </p:graphicFrame>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143000"/>
            <a:ext cx="1143000" cy="1143000"/>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1800" y="1358392"/>
            <a:ext cx="1447800" cy="1003808"/>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14113" b="16392"/>
          <a:stretch/>
        </p:blipFill>
        <p:spPr>
          <a:xfrm>
            <a:off x="2908294" y="950126"/>
            <a:ext cx="1549406" cy="12192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200" y="1219200"/>
            <a:ext cx="1485900" cy="99060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10600" y="1143001"/>
            <a:ext cx="1602146" cy="1068097"/>
          </a:xfrm>
          <a:prstGeom prst="rect">
            <a:avLst/>
          </a:prstGeom>
        </p:spPr>
      </p:pic>
      <p:pic>
        <p:nvPicPr>
          <p:cNvPr id="9" name="Picture 8"/>
          <p:cNvPicPr>
            <a:picLocks noChangeAspect="1"/>
          </p:cNvPicPr>
          <p:nvPr/>
        </p:nvPicPr>
        <p:blipFill>
          <a:blip r:embed="rId7"/>
          <a:stretch>
            <a:fillRect/>
          </a:stretch>
        </p:blipFill>
        <p:spPr>
          <a:xfrm>
            <a:off x="1600200" y="1309363"/>
            <a:ext cx="838200" cy="914516"/>
          </a:xfrm>
          <a:prstGeom prst="rect">
            <a:avLst/>
          </a:prstGeom>
        </p:spPr>
      </p:pic>
    </p:spTree>
    <p:extLst>
      <p:ext uri="{BB962C8B-B14F-4D97-AF65-F5344CB8AC3E}">
        <p14:creationId xmlns:p14="http://schemas.microsoft.com/office/powerpoint/2010/main" val="203777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343628" y="4943979"/>
            <a:ext cx="9615262" cy="540110"/>
          </a:xfrm>
        </p:spPr>
        <p:txBody>
          <a:bodyPr/>
          <a:lstStyle/>
          <a:p>
            <a:r>
              <a:rPr lang="ru-RU" dirty="0" smtClean="0"/>
              <a:t>201</a:t>
            </a:r>
            <a:r>
              <a:rPr lang="en-US" dirty="0"/>
              <a:t>8</a:t>
            </a:r>
            <a:r>
              <a:rPr lang="en-US" dirty="0" smtClean="0"/>
              <a:t> </a:t>
            </a:r>
            <a:endParaRPr lang="en-US" dirty="0"/>
          </a:p>
        </p:txBody>
      </p:sp>
      <p:sp>
        <p:nvSpPr>
          <p:cNvPr id="3" name="Title 3"/>
          <p:cNvSpPr txBox="1">
            <a:spLocks/>
          </p:cNvSpPr>
          <p:nvPr/>
        </p:nvSpPr>
        <p:spPr>
          <a:xfrm>
            <a:off x="1828800" y="3124200"/>
            <a:ext cx="8839200" cy="2286000"/>
          </a:xfrm>
          <a:prstGeom prst="rect">
            <a:avLst/>
          </a:prstGeom>
        </p:spPr>
        <p:txBody>
          <a:bodyPr vert="horz" lIns="91440" tIns="45720" rIns="91440" bIns="45720" rtlCol="0" anchor="ctr">
            <a:normAutofit/>
            <a:scene3d>
              <a:camera prst="orthographicFront"/>
              <a:lightRig rig="soft" dir="tl">
                <a:rot lat="0" lon="0" rev="0"/>
              </a:lightRig>
            </a:scene3d>
            <a:sp3d extrusionH="38100" prstMaterial="metal">
              <a:bevelT w="38100" h="19050"/>
              <a:contourClr>
                <a:schemeClr val="accent2">
                  <a:tint val="20000"/>
                </a:schemeClr>
              </a:contourClr>
            </a:sp3d>
          </a:bodyPr>
          <a:lstStyle>
            <a:lvl1pPr algn="ctr" defTabSz="914400" rtl="0" eaLnBrk="1" latinLnBrk="0" hangingPunct="1">
              <a:spcBef>
                <a:spcPct val="0"/>
              </a:spcBef>
              <a:buNone/>
              <a:defRPr kumimoji="0" lang="en-US" sz="4800" b="0" kern="1200" cap="none" spc="50" dirty="0">
                <a:ln w="11430">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defRPr>
            </a:lvl1pPr>
          </a:lstStyle>
          <a:p>
            <a:r>
              <a:rPr lang="en-GB" dirty="0"/>
              <a:t>GPS </a:t>
            </a:r>
            <a:r>
              <a:rPr lang="en-GB" dirty="0" smtClean="0"/>
              <a:t>N</a:t>
            </a:r>
            <a:r>
              <a:rPr lang="sr-Latn-RS" dirty="0" smtClean="0"/>
              <a:t>AVIGATORS ROADMAP</a:t>
            </a:r>
            <a:endParaRPr lang="en-US" sz="4000" dirty="0"/>
          </a:p>
        </p:txBody>
      </p:sp>
    </p:spTree>
    <p:extLst>
      <p:ext uri="{BB962C8B-B14F-4D97-AF65-F5344CB8AC3E}">
        <p14:creationId xmlns:p14="http://schemas.microsoft.com/office/powerpoint/2010/main" val="745909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609603" y="76200"/>
            <a:ext cx="9043777" cy="859442"/>
          </a:xfrm>
          <a:prstGeom prst="rect">
            <a:avLst/>
          </a:prstGeom>
        </p:spPr>
        <p:txBody>
          <a:bodyPr vert="horz" lIns="91440" tIns="45720" rIns="91440" bIns="45720" rtlCol="0" anchor="ctr">
            <a:normAutofit/>
            <a:scene3d>
              <a:camera prst="orthographicFront"/>
              <a:lightRig rig="threePt" dir="t"/>
            </a:scene3d>
            <a:sp3d extrusionH="38100" prstMaterial="metal">
              <a:bevelT w="38100" h="19050"/>
            </a:sp3d>
          </a:bodyPr>
          <a:lstStyle>
            <a:lvl1pPr algn="l" defTabSz="914400" rtl="0" eaLnBrk="1" latinLnBrk="0" hangingPunct="1">
              <a:spcBef>
                <a:spcPct val="0"/>
              </a:spcBef>
              <a:buNone/>
              <a:defRPr lang="en-US" sz="3200" b="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defRPr>
            </a:lvl1pPr>
          </a:lstStyle>
          <a:p>
            <a:r>
              <a:rPr lang="en-US" dirty="0"/>
              <a:t>CE,</a:t>
            </a:r>
            <a:r>
              <a:rPr lang="ru-RU" dirty="0"/>
              <a:t> </a:t>
            </a:r>
            <a:r>
              <a:rPr lang="lv-LV" dirty="0"/>
              <a:t>R</a:t>
            </a:r>
            <a:r>
              <a:rPr lang="en-US" dirty="0"/>
              <a:t>o</a:t>
            </a:r>
            <a:r>
              <a:rPr lang="lv-LV" dirty="0"/>
              <a:t>HS</a:t>
            </a:r>
            <a:r>
              <a:rPr lang="ru-RU" dirty="0"/>
              <a:t>, </a:t>
            </a:r>
            <a:r>
              <a:rPr lang="en-US" dirty="0"/>
              <a:t>IEC </a:t>
            </a:r>
            <a:r>
              <a:rPr lang="en-US" b="1" dirty="0">
                <a:solidFill>
                  <a:srgbClr val="FF0000"/>
                </a:solidFill>
              </a:rPr>
              <a:t>62133:2012</a:t>
            </a:r>
          </a:p>
        </p:txBody>
      </p:sp>
      <p:sp>
        <p:nvSpPr>
          <p:cNvPr id="4" name="Title 2"/>
          <p:cNvSpPr txBox="1">
            <a:spLocks/>
          </p:cNvSpPr>
          <p:nvPr/>
        </p:nvSpPr>
        <p:spPr>
          <a:xfrm>
            <a:off x="2385" y="6147496"/>
            <a:ext cx="12187237" cy="772674"/>
          </a:xfrm>
          <a:prstGeom prst="rect">
            <a:avLst/>
          </a:prstGeom>
        </p:spPr>
        <p:txBody>
          <a:bodyPr vert="horz" lIns="91440" tIns="45720" rIns="91440" bIns="45720" rtlCol="0" anchor="ctr">
            <a:normAutofit/>
            <a:scene3d>
              <a:camera prst="orthographicFront"/>
              <a:lightRig rig="threePt" dir="t"/>
            </a:scene3d>
            <a:sp3d extrusionH="38100" prstMaterial="metal">
              <a:bevelT w="38100" h="19050"/>
            </a:sp3d>
          </a:bodyPr>
          <a:lstStyle>
            <a:lvl1pPr algn="ctr" defTabSz="914400" rtl="0" eaLnBrk="1" latinLnBrk="0" hangingPunct="1">
              <a:spcBef>
                <a:spcPct val="0"/>
              </a:spcBef>
              <a:buNone/>
              <a:defRPr lang="en-US" sz="3200" b="1" kern="1200" dirty="0">
                <a:solidFill>
                  <a:srgbClr val="960A0A"/>
                </a:solidFill>
                <a:effectLst>
                  <a:outerShdw blurRad="50800" dist="38100" dir="5400000" algn="t" rotWithShape="0">
                    <a:prstClr val="black">
                      <a:alpha val="40000"/>
                    </a:prstClr>
                  </a:outerShdw>
                </a:effectLst>
                <a:latin typeface="+mj-lt"/>
                <a:ea typeface="+mj-ea"/>
                <a:cs typeface="+mj-cs"/>
              </a:defRPr>
            </a:lvl1pPr>
          </a:lstStyle>
          <a:p>
            <a:pPr>
              <a:spcBef>
                <a:spcPts val="0"/>
              </a:spcBef>
            </a:pPr>
            <a:r>
              <a:rPr lang="en-GB">
                <a:solidFill>
                  <a:prstClr val="white"/>
                </a:solidFill>
                <a:effectLst/>
                <a:cs typeface="Calibri" panose="020F0502020204030204" pitchFamily="34" charset="0"/>
              </a:rPr>
              <a:t>	</a:t>
            </a:r>
            <a:endParaRPr lang="ko-KR" altLang="en-US" sz="1400">
              <a:solidFill>
                <a:prstClr val="white"/>
              </a:solidFill>
              <a:effectLst/>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1558" y="3073943"/>
            <a:ext cx="1557338" cy="111219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6028" y="2918139"/>
            <a:ext cx="2286000" cy="1423806"/>
          </a:xfrm>
          <a:prstGeom prst="rect">
            <a:avLst/>
          </a:prstGeom>
        </p:spPr>
      </p:pic>
      <p:pic>
        <p:nvPicPr>
          <p:cNvPr id="12" name="Picture 11"/>
          <p:cNvPicPr>
            <a:picLocks noChangeAspect="1"/>
          </p:cNvPicPr>
          <p:nvPr/>
        </p:nvPicPr>
        <p:blipFill>
          <a:blip r:embed="rId5"/>
          <a:stretch>
            <a:fillRect/>
          </a:stretch>
        </p:blipFill>
        <p:spPr>
          <a:xfrm>
            <a:off x="7620000" y="2509434"/>
            <a:ext cx="2381812" cy="2194034"/>
          </a:xfrm>
          <a:prstGeom prst="rect">
            <a:avLst/>
          </a:prstGeom>
        </p:spPr>
      </p:pic>
    </p:spTree>
    <p:extLst>
      <p:ext uri="{BB962C8B-B14F-4D97-AF65-F5344CB8AC3E}">
        <p14:creationId xmlns:p14="http://schemas.microsoft.com/office/powerpoint/2010/main" val="2558114054"/>
      </p:ext>
    </p:extLst>
  </p:cSld>
  <p:clrMapOvr>
    <a:masterClrMapping/>
  </p:clrMapOvr>
  <p:transition spd="slow">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a:t>WHY TO USE GPS NAVIGATOR?</a:t>
            </a:r>
          </a:p>
        </p:txBody>
      </p:sp>
      <p:sp>
        <p:nvSpPr>
          <p:cNvPr id="4" name="Title 2"/>
          <p:cNvSpPr txBox="1">
            <a:spLocks/>
          </p:cNvSpPr>
          <p:nvPr/>
        </p:nvSpPr>
        <p:spPr>
          <a:xfrm>
            <a:off x="-16099" y="6106358"/>
            <a:ext cx="12187237" cy="772674"/>
          </a:xfrm>
          <a:prstGeom prst="rect">
            <a:avLst/>
          </a:prstGeom>
        </p:spPr>
        <p:txBody>
          <a:bodyPr vert="horz" lIns="91440" tIns="45720" rIns="91440" bIns="45720" rtlCol="0" anchor="ctr">
            <a:normAutofit/>
            <a:scene3d>
              <a:camera prst="orthographicFront"/>
              <a:lightRig rig="threePt" dir="t"/>
            </a:scene3d>
            <a:sp3d extrusionH="38100" prstMaterial="metal">
              <a:bevelT w="38100" h="19050"/>
            </a:sp3d>
          </a:bodyPr>
          <a:lstStyle>
            <a:lvl1pPr algn="ctr" defTabSz="914400" rtl="0" eaLnBrk="1" latinLnBrk="0" hangingPunct="1">
              <a:spcBef>
                <a:spcPct val="0"/>
              </a:spcBef>
              <a:buNone/>
              <a:defRPr lang="en-US" sz="3200" b="1" kern="1200" dirty="0">
                <a:solidFill>
                  <a:srgbClr val="960A0A"/>
                </a:solidFill>
                <a:effectLst>
                  <a:outerShdw blurRad="50800" dist="38100" dir="5400000" algn="t" rotWithShape="0">
                    <a:prstClr val="black">
                      <a:alpha val="40000"/>
                    </a:prstClr>
                  </a:outerShdw>
                </a:effectLst>
                <a:latin typeface="+mj-lt"/>
                <a:ea typeface="+mj-ea"/>
                <a:cs typeface="+mj-cs"/>
              </a:defRPr>
            </a:lvl1pPr>
          </a:lstStyle>
          <a:p>
            <a:pPr>
              <a:spcBef>
                <a:spcPts val="0"/>
              </a:spcBef>
            </a:pPr>
            <a:r>
              <a:rPr lang="en-GB">
                <a:solidFill>
                  <a:prstClr val="white"/>
                </a:solidFill>
                <a:effectLst/>
                <a:cs typeface="Calibri" panose="020F0502020204030204" pitchFamily="34" charset="0"/>
              </a:rPr>
              <a:t>	</a:t>
            </a:r>
            <a:endParaRPr lang="ko-KR" altLang="en-US" sz="1400">
              <a:solidFill>
                <a:prstClr val="white"/>
              </a:solidFill>
              <a:effectLst/>
              <a:cs typeface="Calibri" panose="020F0502020204030204" pitchFamily="34" charset="0"/>
            </a:endParaRPr>
          </a:p>
        </p:txBody>
      </p:sp>
      <p:sp>
        <p:nvSpPr>
          <p:cNvPr id="7" name="Parallelogram 6"/>
          <p:cNvSpPr/>
          <p:nvPr/>
        </p:nvSpPr>
        <p:spPr>
          <a:xfrm>
            <a:off x="4191653" y="4181805"/>
            <a:ext cx="509387" cy="328555"/>
          </a:xfrm>
          <a:prstGeom prst="parallelogram">
            <a:avLst>
              <a:gd name="adj" fmla="val 2386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Parallelogram 10"/>
          <p:cNvSpPr/>
          <p:nvPr/>
        </p:nvSpPr>
        <p:spPr>
          <a:xfrm>
            <a:off x="750208" y="2267161"/>
            <a:ext cx="698982" cy="450844"/>
          </a:xfrm>
          <a:prstGeom prst="parallelogram">
            <a:avLst>
              <a:gd name="adj" fmla="val 238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Parallelogram 11"/>
          <p:cNvSpPr/>
          <p:nvPr/>
        </p:nvSpPr>
        <p:spPr>
          <a:xfrm>
            <a:off x="597808" y="3353709"/>
            <a:ext cx="1048804" cy="676480"/>
          </a:xfrm>
          <a:prstGeom prst="parallelogram">
            <a:avLst>
              <a:gd name="adj" fmla="val 238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Parallelogram 13"/>
          <p:cNvSpPr/>
          <p:nvPr/>
        </p:nvSpPr>
        <p:spPr>
          <a:xfrm>
            <a:off x="786202" y="4824949"/>
            <a:ext cx="802206" cy="517424"/>
          </a:xfrm>
          <a:prstGeom prst="parallelogram">
            <a:avLst>
              <a:gd name="adj" fmla="val 238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Parallelogram 14"/>
          <p:cNvSpPr/>
          <p:nvPr/>
        </p:nvSpPr>
        <p:spPr>
          <a:xfrm>
            <a:off x="4304688" y="3536919"/>
            <a:ext cx="698982" cy="450844"/>
          </a:xfrm>
          <a:prstGeom prst="parallelogram">
            <a:avLst>
              <a:gd name="adj" fmla="val 2386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Parallelogram 16"/>
          <p:cNvSpPr/>
          <p:nvPr/>
        </p:nvSpPr>
        <p:spPr>
          <a:xfrm>
            <a:off x="4236760" y="2747331"/>
            <a:ext cx="698982" cy="450844"/>
          </a:xfrm>
          <a:prstGeom prst="parallelogram">
            <a:avLst>
              <a:gd name="adj" fmla="val 2386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Параллелограмм 13"/>
          <p:cNvSpPr/>
          <p:nvPr/>
        </p:nvSpPr>
        <p:spPr>
          <a:xfrm>
            <a:off x="867186" y="1194273"/>
            <a:ext cx="3807323" cy="766786"/>
          </a:xfrm>
          <a:prstGeom prst="parallelogram">
            <a:avLst>
              <a:gd name="adj" fmla="val 2302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19" name="Параллелограмм 14"/>
          <p:cNvSpPr/>
          <p:nvPr/>
        </p:nvSpPr>
        <p:spPr>
          <a:xfrm>
            <a:off x="4485214" y="945302"/>
            <a:ext cx="3518921" cy="1544825"/>
          </a:xfrm>
          <a:prstGeom prst="parallelogram">
            <a:avLst>
              <a:gd name="adj" fmla="val 2354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20" name="TextBox 13"/>
          <p:cNvSpPr txBox="1"/>
          <p:nvPr/>
        </p:nvSpPr>
        <p:spPr>
          <a:xfrm>
            <a:off x="1169308" y="2184874"/>
            <a:ext cx="3088484" cy="50567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defTabSz="711200">
              <a:lnSpc>
                <a:spcPct val="130000"/>
              </a:lnSpc>
              <a:spcAft>
                <a:spcPts val="600"/>
              </a:spcAft>
              <a:buSzPct val="150000"/>
              <a:buFont typeface="Wingdings" panose="05000000000000000000" pitchFamily="2" charset="2"/>
              <a:buChar char="§"/>
            </a:pPr>
            <a:r>
              <a:rPr lang="lv-LV" sz="1600" dirty="0">
                <a:latin typeface="Segoe UI Symbol" panose="020B0502040204020203" pitchFamily="34" charset="0"/>
                <a:ea typeface="Segoe UI Symbol" panose="020B0502040204020203" pitchFamily="34" charset="0"/>
              </a:rPr>
              <a:t>Use car navigation to get from </a:t>
            </a:r>
            <a:r>
              <a:rPr lang="en-US" sz="1600" dirty="0">
                <a:latin typeface="Segoe UI Symbol" panose="020B0502040204020203" pitchFamily="34" charset="0"/>
                <a:ea typeface="Segoe UI Symbol" panose="020B0502040204020203" pitchFamily="34" charset="0"/>
              </a:rPr>
              <a:t>point A to point B</a:t>
            </a:r>
            <a:r>
              <a:rPr lang="en-US" sz="1600" dirty="0">
                <a:latin typeface="Segoe UI Symbol" panose="020B0502040204020203" pitchFamily="34" charset="0"/>
                <a:ea typeface="Segoe UI Symbol" panose="020B0502040204020203" pitchFamily="34" charset="0"/>
              </a:rPr>
              <a:t>.</a:t>
            </a:r>
            <a:endParaRPr lang="en-US" sz="1600" dirty="0">
              <a:latin typeface="Segoe UI Symbol" panose="020B0502040204020203" pitchFamily="34" charset="0"/>
              <a:ea typeface="Segoe UI Symbol" panose="020B0502040204020203" pitchFamily="34" charset="0"/>
            </a:endParaRPr>
          </a:p>
          <a:p>
            <a:pPr marL="342900" indent="-342900" defTabSz="711200">
              <a:lnSpc>
                <a:spcPct val="130000"/>
              </a:lnSpc>
              <a:spcAft>
                <a:spcPts val="600"/>
              </a:spcAft>
              <a:buSzPct val="150000"/>
              <a:buFont typeface="Wingdings" panose="05000000000000000000" pitchFamily="2" charset="2"/>
              <a:buChar char="§"/>
            </a:pPr>
            <a:r>
              <a:rPr lang="en-US" sz="1600" dirty="0">
                <a:latin typeface="Segoe UI Symbol" panose="020B0502040204020203" pitchFamily="34" charset="0"/>
                <a:ea typeface="Segoe UI Symbol" panose="020B0502040204020203" pitchFamily="34" charset="0"/>
              </a:rPr>
              <a:t>Update maps database from Internet</a:t>
            </a:r>
            <a:r>
              <a:rPr lang="en-US" sz="1600" dirty="0">
                <a:latin typeface="Segoe UI Symbol" panose="020B0502040204020203" pitchFamily="34" charset="0"/>
                <a:ea typeface="Segoe UI Symbol" panose="020B0502040204020203" pitchFamily="34" charset="0"/>
              </a:rPr>
              <a:t>.</a:t>
            </a:r>
            <a:endParaRPr lang="en-US" sz="1600" dirty="0">
              <a:latin typeface="Segoe UI Symbol" panose="020B0502040204020203" pitchFamily="34" charset="0"/>
              <a:ea typeface="Segoe UI Symbol" panose="020B0502040204020203" pitchFamily="34" charset="0"/>
            </a:endParaRPr>
          </a:p>
          <a:p>
            <a:pPr marL="342900" indent="-342900" defTabSz="711200">
              <a:lnSpc>
                <a:spcPct val="130000"/>
              </a:lnSpc>
              <a:spcAft>
                <a:spcPts val="600"/>
              </a:spcAft>
              <a:buSzPct val="150000"/>
              <a:buFont typeface="Wingdings" panose="05000000000000000000" pitchFamily="2" charset="2"/>
              <a:buChar char="§"/>
            </a:pPr>
            <a:r>
              <a:rPr lang="lv-LV" sz="1600" dirty="0">
                <a:latin typeface="Segoe UI Symbol" panose="020B0502040204020203" pitchFamily="34" charset="0"/>
                <a:ea typeface="Segoe UI Symbol" panose="020B0502040204020203" pitchFamily="34" charset="0"/>
              </a:rPr>
              <a:t>Follow voice guidance</a:t>
            </a:r>
            <a:r>
              <a:rPr lang="en-US" sz="1600" dirty="0">
                <a:latin typeface="Segoe UI Symbol" panose="020B0502040204020203" pitchFamily="34" charset="0"/>
                <a:ea typeface="Segoe UI Symbol" panose="020B0502040204020203" pitchFamily="34" charset="0"/>
              </a:rPr>
              <a:t> for easy navigation</a:t>
            </a:r>
            <a:r>
              <a:rPr lang="en-US" sz="1600" dirty="0">
                <a:latin typeface="Segoe UI Symbol" panose="020B0502040204020203" pitchFamily="34" charset="0"/>
                <a:ea typeface="Segoe UI Symbol" panose="020B0502040204020203" pitchFamily="34" charset="0"/>
              </a:rPr>
              <a:t>.</a:t>
            </a:r>
            <a:endParaRPr lang="en-US" sz="1600" dirty="0">
              <a:latin typeface="Segoe UI Symbol" panose="020B0502040204020203" pitchFamily="34" charset="0"/>
              <a:ea typeface="Segoe UI Symbol" panose="020B0502040204020203" pitchFamily="34" charset="0"/>
            </a:endParaRPr>
          </a:p>
          <a:p>
            <a:pPr marL="342900" indent="-342900" defTabSz="711200">
              <a:lnSpc>
                <a:spcPct val="130000"/>
              </a:lnSpc>
              <a:spcAft>
                <a:spcPts val="600"/>
              </a:spcAft>
              <a:buSzPct val="150000"/>
              <a:buFont typeface="Wingdings" panose="05000000000000000000" pitchFamily="2" charset="2"/>
              <a:buChar char="§"/>
            </a:pPr>
            <a:r>
              <a:rPr lang="lv-LV" sz="1600" dirty="0">
                <a:latin typeface="Segoe UI Symbol" panose="020B0502040204020203" pitchFamily="34" charset="0"/>
                <a:ea typeface="Segoe UI Symbol" panose="020B0502040204020203" pitchFamily="34" charset="0"/>
              </a:rPr>
              <a:t>See site information data as building names, addresses, representative structures etc</a:t>
            </a:r>
            <a:r>
              <a:rPr lang="lv-LV" sz="1600" dirty="0">
                <a:latin typeface="Segoe UI Symbol" panose="020B0502040204020203" pitchFamily="34" charset="0"/>
                <a:ea typeface="Segoe UI Symbol" panose="020B0502040204020203" pitchFamily="34" charset="0"/>
              </a:rPr>
              <a:t>.</a:t>
            </a:r>
            <a:endParaRPr lang="en-US" sz="1600" dirty="0">
              <a:latin typeface="Segoe UI Symbol" panose="020B0502040204020203" pitchFamily="34" charset="0"/>
              <a:ea typeface="Segoe UI Symbol" panose="020B0502040204020203" pitchFamily="34" charset="0"/>
            </a:endParaRPr>
          </a:p>
          <a:p>
            <a:pPr marL="342900" indent="-342900" defTabSz="711200">
              <a:lnSpc>
                <a:spcPct val="130000"/>
              </a:lnSpc>
              <a:spcAft>
                <a:spcPts val="600"/>
              </a:spcAft>
              <a:buSzPct val="150000"/>
              <a:buFont typeface="Wingdings" panose="05000000000000000000" pitchFamily="2" charset="2"/>
              <a:buChar char="§"/>
            </a:pPr>
            <a:r>
              <a:rPr lang="lv-LV" sz="1600" dirty="0">
                <a:latin typeface="Segoe UI Symbol" panose="020B0502040204020203" pitchFamily="34" charset="0"/>
                <a:ea typeface="Segoe UI Symbol" panose="020B0502040204020203" pitchFamily="34" charset="0"/>
              </a:rPr>
              <a:t>Find</a:t>
            </a:r>
            <a:r>
              <a:rPr lang="en-US" sz="1600" dirty="0">
                <a:latin typeface="Segoe UI Symbol" panose="020B0502040204020203" pitchFamily="34" charset="0"/>
                <a:ea typeface="Segoe UI Symbol" panose="020B0502040204020203" pitchFamily="34" charset="0"/>
              </a:rPr>
              <a:t> out</a:t>
            </a:r>
            <a:r>
              <a:rPr lang="lv-LV" sz="1600" dirty="0">
                <a:latin typeface="Segoe UI Symbol" panose="020B0502040204020203" pitchFamily="34" charset="0"/>
                <a:ea typeface="Segoe UI Symbol" panose="020B0502040204020203" pitchFamily="34" charset="0"/>
              </a:rPr>
              <a:t> your location</a:t>
            </a:r>
            <a:r>
              <a:rPr lang="en-US" sz="1600" dirty="0">
                <a:latin typeface="Segoe UI Symbol" panose="020B0502040204020203" pitchFamily="34" charset="0"/>
                <a:ea typeface="Segoe UI Symbol" panose="020B0502040204020203" pitchFamily="34" charset="0"/>
              </a:rPr>
              <a:t> or any other place.</a:t>
            </a:r>
            <a:endParaRPr lang="lv-LV" sz="1600" dirty="0">
              <a:latin typeface="Segoe UI Symbol" panose="020B0502040204020203" pitchFamily="34" charset="0"/>
              <a:ea typeface="Segoe UI Symbol" panose="020B0502040204020203" pitchFamily="34" charset="0"/>
            </a:endParaRPr>
          </a:p>
          <a:p>
            <a:endParaRPr lang="en-US" sz="1600" dirty="0">
              <a:latin typeface="Segoe UI Symbol" panose="020B0502040204020203" pitchFamily="34" charset="0"/>
              <a:ea typeface="Segoe UI Symbol" panose="020B0502040204020203" pitchFamily="34" charset="0"/>
            </a:endParaRPr>
          </a:p>
          <a:p>
            <a:endParaRPr lang="en-US" sz="1600" dirty="0">
              <a:latin typeface="Segoe UI Symbol" panose="020B0502040204020203" pitchFamily="34" charset="0"/>
              <a:ea typeface="Segoe UI Symbol" panose="020B0502040204020203" pitchFamily="34" charset="0"/>
              <a:cs typeface="Verdana" panose="020B0604030504040204" pitchFamily="34" charset="0"/>
            </a:endParaRPr>
          </a:p>
          <a:p>
            <a:endParaRPr lang="ru-RU" sz="1600" dirty="0">
              <a:latin typeface="Segoe Ul"/>
              <a:ea typeface="Verdana" panose="020B0604030504040204" pitchFamily="34" charset="0"/>
              <a:cs typeface="Verdana" panose="020B0604030504040204" pitchFamily="34" charset="0"/>
            </a:endParaRPr>
          </a:p>
        </p:txBody>
      </p:sp>
      <p:sp>
        <p:nvSpPr>
          <p:cNvPr id="21" name="TextBox 12"/>
          <p:cNvSpPr txBox="1"/>
          <p:nvPr/>
        </p:nvSpPr>
        <p:spPr>
          <a:xfrm>
            <a:off x="1016909" y="1332343"/>
            <a:ext cx="3437169" cy="6955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0000"/>
              </a:lnSpc>
              <a:spcAft>
                <a:spcPts val="600"/>
              </a:spcAft>
              <a:buSzPct val="150000"/>
            </a:pPr>
            <a:r>
              <a:rPr lang="lv-LV" sz="2800" b="1" dirty="0">
                <a:solidFill>
                  <a:schemeClr val="bg1"/>
                </a:solidFill>
                <a:latin typeface="Segoe Ul"/>
                <a:ea typeface="Verdana" panose="020B0604030504040204" pitchFamily="34" charset="0"/>
                <a:cs typeface="Verdana" panose="020B0604030504040204" pitchFamily="34" charset="0"/>
              </a:rPr>
              <a:t>DON`T GET </a:t>
            </a:r>
            <a:r>
              <a:rPr lang="lv-LV" sz="2800" b="1" dirty="0">
                <a:solidFill>
                  <a:schemeClr val="bg1"/>
                </a:solidFill>
                <a:latin typeface="Segoe Ul"/>
                <a:ea typeface="Verdana" panose="020B0604030504040204" pitchFamily="34" charset="0"/>
                <a:cs typeface="Verdana" panose="020B0604030504040204" pitchFamily="34" charset="0"/>
              </a:rPr>
              <a:t>LOST</a:t>
            </a:r>
            <a:endParaRPr lang="lv-LV" sz="2800" b="1" dirty="0">
              <a:solidFill>
                <a:schemeClr val="bg1"/>
              </a:solidFill>
              <a:latin typeface="Segoe Ul"/>
              <a:ea typeface="Verdana" panose="020B0604030504040204" pitchFamily="34" charset="0"/>
              <a:cs typeface="Verdana" panose="020B0604030504040204" pitchFamily="34" charset="0"/>
            </a:endParaRPr>
          </a:p>
        </p:txBody>
      </p:sp>
      <p:sp>
        <p:nvSpPr>
          <p:cNvPr id="23" name="TextBox 13"/>
          <p:cNvSpPr txBox="1"/>
          <p:nvPr/>
        </p:nvSpPr>
        <p:spPr>
          <a:xfrm>
            <a:off x="4701040" y="2545787"/>
            <a:ext cx="3132017" cy="216674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defTabSz="711200">
              <a:lnSpc>
                <a:spcPct val="130000"/>
              </a:lnSpc>
              <a:spcAft>
                <a:spcPts val="600"/>
              </a:spcAft>
              <a:buSzPct val="150000"/>
              <a:buFont typeface="Wingdings" panose="05000000000000000000" pitchFamily="2" charset="2"/>
              <a:buChar char="§"/>
            </a:pPr>
            <a:r>
              <a:rPr lang="ru-RU" sz="1600" dirty="0">
                <a:latin typeface="Segoe UI Symbol" panose="020B0502040204020203" pitchFamily="34" charset="0"/>
                <a:ea typeface="Segoe UI Symbol" panose="020B0502040204020203" pitchFamily="34" charset="0"/>
              </a:rPr>
              <a:t>С</a:t>
            </a:r>
            <a:r>
              <a:rPr lang="lv-LV" sz="1600" dirty="0">
                <a:latin typeface="Segoe UI Symbol" panose="020B0502040204020203" pitchFamily="34" charset="0"/>
                <a:ea typeface="Segoe UI Symbol" panose="020B0502040204020203" pitchFamily="34" charset="0"/>
              </a:rPr>
              <a:t>alculate faster or closest route to destination</a:t>
            </a:r>
            <a:r>
              <a:rPr lang="ru-RU" sz="1600" dirty="0">
                <a:latin typeface="Segoe UI Symbol" panose="020B0502040204020203" pitchFamily="34" charset="0"/>
                <a:ea typeface="Segoe UI Symbol" panose="020B0502040204020203" pitchFamily="34" charset="0"/>
              </a:rPr>
              <a:t>.</a:t>
            </a:r>
            <a:endParaRPr lang="en-US" sz="1600" dirty="0">
              <a:latin typeface="Segoe UI Symbol" panose="020B0502040204020203" pitchFamily="34" charset="0"/>
              <a:ea typeface="Segoe UI Symbol" panose="020B0502040204020203" pitchFamily="34" charset="0"/>
            </a:endParaRPr>
          </a:p>
          <a:p>
            <a:pPr marL="342900" indent="-342900" defTabSz="711200">
              <a:lnSpc>
                <a:spcPct val="130000"/>
              </a:lnSpc>
              <a:spcAft>
                <a:spcPts val="600"/>
              </a:spcAft>
              <a:buSzPct val="150000"/>
              <a:buFont typeface="Wingdings" panose="05000000000000000000" pitchFamily="2" charset="2"/>
              <a:buChar char="§"/>
            </a:pPr>
            <a:r>
              <a:rPr lang="lv-LV" sz="1600" dirty="0">
                <a:latin typeface="Segoe UI Symbol" panose="020B0502040204020203" pitchFamily="34" charset="0"/>
                <a:ea typeface="Segoe UI Symbol" panose="020B0502040204020203" pitchFamily="34" charset="0"/>
              </a:rPr>
              <a:t>See Points of Interests (POi</a:t>
            </a:r>
            <a:r>
              <a:rPr lang="lv-LV" sz="1600" dirty="0">
                <a:latin typeface="Segoe UI Symbol" panose="020B0502040204020203" pitchFamily="34" charset="0"/>
                <a:ea typeface="Segoe UI Symbol" panose="020B0502040204020203" pitchFamily="34" charset="0"/>
              </a:rPr>
              <a:t>)</a:t>
            </a:r>
            <a:endParaRPr lang="en-US" sz="1600" dirty="0">
              <a:latin typeface="Segoe UI Symbol" panose="020B0502040204020203" pitchFamily="34" charset="0"/>
              <a:ea typeface="Segoe UI Symbol" panose="020B0502040204020203" pitchFamily="34" charset="0"/>
            </a:endParaRPr>
          </a:p>
          <a:p>
            <a:pPr marL="342900" indent="-342900" defTabSz="711200">
              <a:lnSpc>
                <a:spcPct val="130000"/>
              </a:lnSpc>
              <a:spcAft>
                <a:spcPts val="600"/>
              </a:spcAft>
              <a:buSzPct val="150000"/>
              <a:buFont typeface="Wingdings" panose="05000000000000000000" pitchFamily="2" charset="2"/>
              <a:buChar char="§"/>
            </a:pPr>
            <a:r>
              <a:rPr lang="lv-LV" sz="1600" dirty="0">
                <a:latin typeface="Segoe UI Symbol" panose="020B0502040204020203" pitchFamily="34" charset="0"/>
                <a:ea typeface="Segoe UI Symbol" panose="020B0502040204020203" pitchFamily="34" charset="0"/>
              </a:rPr>
              <a:t>Send information </a:t>
            </a:r>
            <a:r>
              <a:rPr lang="en-US" sz="1600" dirty="0">
                <a:latin typeface="Segoe UI Symbol" panose="020B0502040204020203" pitchFamily="34" charset="0"/>
                <a:ea typeface="Segoe UI Symbol" panose="020B0502040204020203" pitchFamily="34" charset="0"/>
              </a:rPr>
              <a:t>to the authorities to alert </a:t>
            </a:r>
            <a:r>
              <a:rPr lang="lv-LV" sz="1600" dirty="0">
                <a:latin typeface="Segoe UI Symbol" panose="020B0502040204020203" pitchFamily="34" charset="0"/>
                <a:ea typeface="Segoe UI Symbol" panose="020B0502040204020203" pitchFamily="34" charset="0"/>
              </a:rPr>
              <a:t>if </a:t>
            </a:r>
            <a:r>
              <a:rPr lang="en-US" sz="1600" dirty="0">
                <a:latin typeface="Segoe UI Symbol" panose="020B0502040204020203" pitchFamily="34" charset="0"/>
                <a:ea typeface="Segoe UI Symbol" panose="020B0502040204020203" pitchFamily="34" charset="0"/>
              </a:rPr>
              <a:t> you are in trouble.</a:t>
            </a:r>
            <a:endParaRPr lang="lv-LV" sz="1600" dirty="0">
              <a:latin typeface="Segoe UI Symbol" panose="020B0502040204020203" pitchFamily="34" charset="0"/>
              <a:ea typeface="Segoe UI Symbol" panose="020B0502040204020203" pitchFamily="34" charset="0"/>
            </a:endParaRPr>
          </a:p>
        </p:txBody>
      </p:sp>
      <p:sp>
        <p:nvSpPr>
          <p:cNvPr id="24" name="TextBox 12"/>
          <p:cNvSpPr txBox="1"/>
          <p:nvPr/>
        </p:nvSpPr>
        <p:spPr>
          <a:xfrm>
            <a:off x="4575807" y="1420481"/>
            <a:ext cx="3272794" cy="6955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0000"/>
              </a:lnSpc>
              <a:spcAft>
                <a:spcPts val="600"/>
              </a:spcAft>
              <a:buSzPct val="150000"/>
            </a:pPr>
            <a:r>
              <a:rPr lang="en-US" sz="2800" b="1" dirty="0">
                <a:solidFill>
                  <a:schemeClr val="bg1"/>
                </a:solidFill>
                <a:latin typeface="Segoe Ul"/>
                <a:ea typeface="Verdana" panose="020B0604030504040204" pitchFamily="34" charset="0"/>
                <a:cs typeface="Verdana" panose="020B0604030504040204" pitchFamily="34" charset="0"/>
              </a:rPr>
              <a:t>SAVE YOUR TIME</a:t>
            </a:r>
            <a:endParaRPr lang="lv-LV" sz="2800" b="1" dirty="0">
              <a:solidFill>
                <a:schemeClr val="bg1"/>
              </a:solidFill>
              <a:latin typeface="Segoe Ul"/>
              <a:ea typeface="Verdana" panose="020B0604030504040204" pitchFamily="34" charset="0"/>
              <a:cs typeface="Verdana" panose="020B0604030504040204" pitchFamily="34" charset="0"/>
            </a:endParaRPr>
          </a:p>
        </p:txBody>
      </p:sp>
      <p:sp>
        <p:nvSpPr>
          <p:cNvPr id="25" name="Parallelogram 24"/>
          <p:cNvSpPr/>
          <p:nvPr/>
        </p:nvSpPr>
        <p:spPr>
          <a:xfrm>
            <a:off x="7887157" y="2848732"/>
            <a:ext cx="698982" cy="450844"/>
          </a:xfrm>
          <a:prstGeom prst="parallelogram">
            <a:avLst>
              <a:gd name="adj" fmla="val 23861"/>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Parallelogram 25"/>
          <p:cNvSpPr/>
          <p:nvPr/>
        </p:nvSpPr>
        <p:spPr>
          <a:xfrm>
            <a:off x="7731533" y="3740228"/>
            <a:ext cx="1048804" cy="676480"/>
          </a:xfrm>
          <a:prstGeom prst="parallelogram">
            <a:avLst>
              <a:gd name="adj" fmla="val 23861"/>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Параллелограмм 13"/>
          <p:cNvSpPr/>
          <p:nvPr/>
        </p:nvSpPr>
        <p:spPr>
          <a:xfrm>
            <a:off x="8004135" y="1243944"/>
            <a:ext cx="3807323" cy="1298687"/>
          </a:xfrm>
          <a:prstGeom prst="parallelogram">
            <a:avLst>
              <a:gd name="adj" fmla="val 23023"/>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29" name="TextBox 12"/>
          <p:cNvSpPr txBox="1"/>
          <p:nvPr/>
        </p:nvSpPr>
        <p:spPr>
          <a:xfrm>
            <a:off x="8167122" y="1577667"/>
            <a:ext cx="3437169" cy="6955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40000"/>
              </a:lnSpc>
              <a:spcAft>
                <a:spcPts val="600"/>
              </a:spcAft>
              <a:buSzPct val="150000"/>
            </a:pPr>
            <a:r>
              <a:rPr lang="en-US" sz="2800" b="1" dirty="0">
                <a:solidFill>
                  <a:schemeClr val="bg1"/>
                </a:solidFill>
                <a:latin typeface="Segoe Ul"/>
                <a:ea typeface="Verdana" panose="020B0604030504040204" pitchFamily="34" charset="0"/>
                <a:cs typeface="Verdana" panose="020B0604030504040204" pitchFamily="34" charset="0"/>
              </a:rPr>
              <a:t>BE INFORMED</a:t>
            </a:r>
            <a:endParaRPr lang="lv-LV" sz="2800" b="1" dirty="0">
              <a:solidFill>
                <a:schemeClr val="bg1"/>
              </a:solidFill>
              <a:latin typeface="Segoe Ul"/>
              <a:ea typeface="Verdana" panose="020B0604030504040204" pitchFamily="34" charset="0"/>
              <a:cs typeface="Verdana" panose="020B0604030504040204" pitchFamily="34" charset="0"/>
            </a:endParaRPr>
          </a:p>
        </p:txBody>
      </p:sp>
      <p:sp>
        <p:nvSpPr>
          <p:cNvPr id="30" name="Parallelogram 29"/>
          <p:cNvSpPr/>
          <p:nvPr/>
        </p:nvSpPr>
        <p:spPr>
          <a:xfrm>
            <a:off x="7866429" y="4787500"/>
            <a:ext cx="605261" cy="390394"/>
          </a:xfrm>
          <a:prstGeom prst="parallelogram">
            <a:avLst>
              <a:gd name="adj" fmla="val 23861"/>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TextBox 13"/>
          <p:cNvSpPr txBox="1"/>
          <p:nvPr/>
        </p:nvSpPr>
        <p:spPr>
          <a:xfrm>
            <a:off x="8508693" y="2540431"/>
            <a:ext cx="3132017" cy="28069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defTabSz="711200">
              <a:lnSpc>
                <a:spcPct val="130000"/>
              </a:lnSpc>
              <a:spcAft>
                <a:spcPts val="600"/>
              </a:spcAft>
              <a:buSzPct val="150000"/>
              <a:buFont typeface="Wingdings" panose="05000000000000000000" pitchFamily="2" charset="2"/>
              <a:buChar char="§"/>
            </a:pPr>
            <a:r>
              <a:rPr lang="lv-LV" sz="1600" dirty="0">
                <a:latin typeface="Segoe UI Symbol" panose="020B0502040204020203" pitchFamily="34" charset="0"/>
                <a:ea typeface="Segoe UI Symbol" panose="020B0502040204020203" pitchFamily="34" charset="0"/>
              </a:rPr>
              <a:t> Know your travel distance and estimated time till destination</a:t>
            </a:r>
            <a:r>
              <a:rPr lang="lv-LV" sz="1600" dirty="0">
                <a:latin typeface="Segoe UI Symbol" panose="020B0502040204020203" pitchFamily="34" charset="0"/>
                <a:ea typeface="Segoe UI Symbol" panose="020B0502040204020203" pitchFamily="34" charset="0"/>
              </a:rPr>
              <a:t>.</a:t>
            </a:r>
            <a:endParaRPr lang="en-US" sz="1600" dirty="0">
              <a:latin typeface="Segoe UI Symbol" panose="020B0502040204020203" pitchFamily="34" charset="0"/>
              <a:ea typeface="Segoe UI Symbol" panose="020B0502040204020203" pitchFamily="34" charset="0"/>
            </a:endParaRPr>
          </a:p>
          <a:p>
            <a:pPr marL="342900" indent="-342900" defTabSz="711200">
              <a:lnSpc>
                <a:spcPct val="130000"/>
              </a:lnSpc>
              <a:spcAft>
                <a:spcPts val="600"/>
              </a:spcAft>
              <a:buSzPct val="150000"/>
              <a:buFont typeface="Wingdings" panose="05000000000000000000" pitchFamily="2" charset="2"/>
              <a:buChar char="§"/>
            </a:pPr>
            <a:r>
              <a:rPr lang="lv-LV" sz="1600" dirty="0">
                <a:latin typeface="Segoe UI Symbol" panose="020B0502040204020203" pitchFamily="34" charset="0"/>
                <a:ea typeface="Segoe UI Symbol" panose="020B0502040204020203" pitchFamily="34" charset="0"/>
              </a:rPr>
              <a:t> Receive warnings when exceeding allowed speed</a:t>
            </a:r>
            <a:r>
              <a:rPr lang="lv-LV" sz="1600" dirty="0">
                <a:latin typeface="Segoe UI Symbol" panose="020B0502040204020203" pitchFamily="34" charset="0"/>
                <a:ea typeface="Segoe UI Symbol" panose="020B0502040204020203" pitchFamily="34" charset="0"/>
              </a:rPr>
              <a:t>.</a:t>
            </a:r>
            <a:endParaRPr lang="en-US" sz="1600" dirty="0">
              <a:latin typeface="Segoe UI Symbol" panose="020B0502040204020203" pitchFamily="34" charset="0"/>
              <a:ea typeface="Segoe UI Symbol" panose="020B0502040204020203" pitchFamily="34" charset="0"/>
            </a:endParaRPr>
          </a:p>
          <a:p>
            <a:pPr marL="342900" indent="-342900" defTabSz="711200">
              <a:lnSpc>
                <a:spcPct val="130000"/>
              </a:lnSpc>
              <a:spcAft>
                <a:spcPts val="600"/>
              </a:spcAft>
              <a:buSzPct val="150000"/>
              <a:buFont typeface="Wingdings" panose="05000000000000000000" pitchFamily="2" charset="2"/>
              <a:buChar char="§"/>
            </a:pPr>
            <a:r>
              <a:rPr lang="lv-LV" sz="1600" dirty="0">
                <a:latin typeface="Segoe UI Symbol" panose="020B0502040204020203" pitchFamily="34" charset="0"/>
                <a:ea typeface="Segoe UI Symbol" panose="020B0502040204020203" pitchFamily="34" charset="0"/>
              </a:rPr>
              <a:t>Receive road data on road cofiguration, connections, condition etc.</a:t>
            </a:r>
          </a:p>
        </p:txBody>
      </p:sp>
    </p:spTree>
    <p:extLst>
      <p:ext uri="{BB962C8B-B14F-4D97-AF65-F5344CB8AC3E}">
        <p14:creationId xmlns:p14="http://schemas.microsoft.com/office/powerpoint/2010/main" val="3841496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a:t>WHY TO USE GPS NAVIGATOR?</a:t>
            </a:r>
          </a:p>
        </p:txBody>
      </p:sp>
      <p:sp>
        <p:nvSpPr>
          <p:cNvPr id="4" name="Title 2"/>
          <p:cNvSpPr txBox="1">
            <a:spLocks/>
          </p:cNvSpPr>
          <p:nvPr/>
        </p:nvSpPr>
        <p:spPr>
          <a:xfrm>
            <a:off x="-105111" y="6173216"/>
            <a:ext cx="12187237" cy="772674"/>
          </a:xfrm>
          <a:prstGeom prst="rect">
            <a:avLst/>
          </a:prstGeom>
        </p:spPr>
        <p:txBody>
          <a:bodyPr vert="horz" lIns="91440" tIns="45720" rIns="91440" bIns="45720" rtlCol="0" anchor="ctr">
            <a:normAutofit/>
            <a:scene3d>
              <a:camera prst="orthographicFront"/>
              <a:lightRig rig="threePt" dir="t"/>
            </a:scene3d>
            <a:sp3d extrusionH="38100" prstMaterial="metal">
              <a:bevelT w="38100" h="19050"/>
            </a:sp3d>
          </a:bodyPr>
          <a:lstStyle>
            <a:lvl1pPr algn="ctr" defTabSz="914400" rtl="0" eaLnBrk="1" latinLnBrk="0" hangingPunct="1">
              <a:spcBef>
                <a:spcPct val="0"/>
              </a:spcBef>
              <a:buNone/>
              <a:defRPr lang="en-US" sz="3200" b="1" kern="1200" dirty="0">
                <a:solidFill>
                  <a:srgbClr val="960A0A"/>
                </a:solidFill>
                <a:effectLst>
                  <a:outerShdw blurRad="50800" dist="38100" dir="5400000" algn="t" rotWithShape="0">
                    <a:prstClr val="black">
                      <a:alpha val="40000"/>
                    </a:prstClr>
                  </a:outerShdw>
                </a:effectLst>
                <a:latin typeface="+mj-lt"/>
                <a:ea typeface="+mj-ea"/>
                <a:cs typeface="+mj-cs"/>
              </a:defRPr>
            </a:lvl1pPr>
          </a:lstStyle>
          <a:p>
            <a:pPr>
              <a:spcBef>
                <a:spcPts val="0"/>
              </a:spcBef>
            </a:pPr>
            <a:r>
              <a:rPr lang="en-GB">
                <a:solidFill>
                  <a:prstClr val="white"/>
                </a:solidFill>
                <a:effectLst/>
                <a:cs typeface="Calibri" panose="020F0502020204030204" pitchFamily="34" charset="0"/>
              </a:rPr>
              <a:t>	</a:t>
            </a:r>
            <a:endParaRPr lang="ko-KR" altLang="en-US" sz="1400">
              <a:solidFill>
                <a:prstClr val="white"/>
              </a:solidFill>
              <a:effectLst/>
              <a:cs typeface="Calibri" panose="020F0502020204030204" pitchFamily="34" charset="0"/>
            </a:endParaRPr>
          </a:p>
        </p:txBody>
      </p:sp>
      <p:sp>
        <p:nvSpPr>
          <p:cNvPr id="7" name="Параллелограмм 6"/>
          <p:cNvSpPr/>
          <p:nvPr/>
        </p:nvSpPr>
        <p:spPr>
          <a:xfrm>
            <a:off x="1465413" y="1015756"/>
            <a:ext cx="9794068" cy="1899119"/>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8" name="Parallelogram 7"/>
          <p:cNvSpPr/>
          <p:nvPr/>
        </p:nvSpPr>
        <p:spPr>
          <a:xfrm>
            <a:off x="4895433" y="1790344"/>
            <a:ext cx="2615789" cy="1687186"/>
          </a:xfrm>
          <a:prstGeom prst="parallelogram">
            <a:avLst>
              <a:gd name="adj" fmla="val 2128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Параллелограмм 14"/>
          <p:cNvSpPr/>
          <p:nvPr/>
        </p:nvSpPr>
        <p:spPr>
          <a:xfrm>
            <a:off x="7550362" y="2408818"/>
            <a:ext cx="3837458" cy="1029284"/>
          </a:xfrm>
          <a:prstGeom prst="parallelogram">
            <a:avLst>
              <a:gd name="adj" fmla="val 23541"/>
            </a:avLst>
          </a:prstGeom>
          <a:solidFill>
            <a:srgbClr val="C82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10" name="Параллелограмм 14"/>
          <p:cNvSpPr/>
          <p:nvPr/>
        </p:nvSpPr>
        <p:spPr>
          <a:xfrm>
            <a:off x="551015" y="2154678"/>
            <a:ext cx="3569328" cy="1322853"/>
          </a:xfrm>
          <a:prstGeom prst="parallelogram">
            <a:avLst>
              <a:gd name="adj" fmla="val 2354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11" name="Rectangle 10"/>
          <p:cNvSpPr/>
          <p:nvPr/>
        </p:nvSpPr>
        <p:spPr>
          <a:xfrm>
            <a:off x="762713" y="3735091"/>
            <a:ext cx="3255818" cy="3122909"/>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lvl="1" indent="-342900" defTabSz="711200">
              <a:lnSpc>
                <a:spcPct val="130000"/>
              </a:lnSpc>
              <a:spcAft>
                <a:spcPts val="600"/>
              </a:spcAft>
              <a:buSzPct val="150000"/>
              <a:buFont typeface="Wingdings" panose="05000000000000000000" pitchFamily="2" charset="2"/>
              <a:buChar char="§"/>
            </a:pPr>
            <a:r>
              <a:rPr lang="lv-LV" dirty="0">
                <a:solidFill>
                  <a:schemeClr val="tx1"/>
                </a:solidFill>
                <a:latin typeface="Segoe Ul"/>
                <a:ea typeface="Verdana" panose="020B0604030504040204" pitchFamily="34" charset="0"/>
                <a:cs typeface="Verdana" panose="020B0604030504040204" pitchFamily="34" charset="0"/>
              </a:rPr>
              <a:t>High-quality materials in combination of </a:t>
            </a:r>
            <a:r>
              <a:rPr lang="en-US" dirty="0">
                <a:solidFill>
                  <a:schemeClr val="tx1"/>
                </a:solidFill>
                <a:latin typeface="Segoe Ul"/>
                <a:ea typeface="Verdana" panose="020B0604030504040204" pitchFamily="34" charset="0"/>
                <a:cs typeface="Verdana" panose="020B0604030504040204" pitchFamily="34" charset="0"/>
              </a:rPr>
              <a:t>d</a:t>
            </a:r>
            <a:r>
              <a:rPr lang="lv-LV" dirty="0">
                <a:solidFill>
                  <a:schemeClr val="tx1"/>
                </a:solidFill>
                <a:latin typeface="Segoe Ul"/>
                <a:ea typeface="Verdana" panose="020B0604030504040204" pitchFamily="34" charset="0"/>
                <a:cs typeface="Verdana" panose="020B0604030504040204" pitchFamily="34" charset="0"/>
              </a:rPr>
              <a:t>iscreet design</a:t>
            </a:r>
            <a:endParaRPr lang="en-US" dirty="0">
              <a:solidFill>
                <a:schemeClr val="tx1"/>
              </a:solidFill>
              <a:latin typeface="Segoe Ul"/>
              <a:ea typeface="Verdana" panose="020B0604030504040204" pitchFamily="34" charset="0"/>
              <a:cs typeface="Verdana" panose="020B0604030504040204" pitchFamily="34" charset="0"/>
            </a:endParaRPr>
          </a:p>
          <a:p>
            <a:pPr marL="342900" lvl="1" indent="-342900" defTabSz="711200">
              <a:lnSpc>
                <a:spcPct val="130000"/>
              </a:lnSpc>
              <a:spcAft>
                <a:spcPts val="600"/>
              </a:spcAft>
              <a:buSzPct val="150000"/>
              <a:buFont typeface="Wingdings" panose="05000000000000000000" pitchFamily="2" charset="2"/>
              <a:buChar char="§"/>
            </a:pPr>
            <a:r>
              <a:rPr lang="lv-LV" dirty="0">
                <a:solidFill>
                  <a:schemeClr val="tx1"/>
                </a:solidFill>
                <a:latin typeface="Segoe Ul"/>
                <a:ea typeface="Verdana" panose="020B0604030504040204" pitchFamily="34" charset="0"/>
                <a:cs typeface="Verdana" panose="020B0604030504040204" pitchFamily="34" charset="0"/>
              </a:rPr>
              <a:t>Designed to be practical, compact and highly portable</a:t>
            </a:r>
            <a:endParaRPr lang="en-US" dirty="0">
              <a:solidFill>
                <a:schemeClr val="tx1"/>
              </a:solidFill>
              <a:latin typeface="Segoe Ul"/>
              <a:ea typeface="Verdana" panose="020B0604030504040204" pitchFamily="34" charset="0"/>
              <a:cs typeface="Verdana" panose="020B0604030504040204" pitchFamily="34" charset="0"/>
            </a:endParaRPr>
          </a:p>
          <a:p>
            <a:pPr marL="342900" indent="-342900">
              <a:buFont typeface="Wingdings" panose="05000000000000000000" pitchFamily="2" charset="2"/>
              <a:buChar char="§"/>
            </a:pPr>
            <a:endParaRPr lang="ru-RU" b="1" dirty="0">
              <a:solidFill>
                <a:schemeClr val="tx1"/>
              </a:solidFill>
              <a:latin typeface="Segoe Ul"/>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endParaRPr lang="en-US" dirty="0">
              <a:solidFill>
                <a:schemeClr val="tx1"/>
              </a:solidFill>
              <a:latin typeface="Segoe Ul"/>
              <a:ea typeface="Verdana" panose="020B0604030504040204" pitchFamily="34" charset="0"/>
              <a:cs typeface="Verdana" panose="020B0604030504040204" pitchFamily="34" charset="0"/>
            </a:endParaRPr>
          </a:p>
        </p:txBody>
      </p:sp>
      <p:sp>
        <p:nvSpPr>
          <p:cNvPr id="12" name="Rectangle 11"/>
          <p:cNvSpPr/>
          <p:nvPr/>
        </p:nvSpPr>
        <p:spPr>
          <a:xfrm>
            <a:off x="4538224" y="3735091"/>
            <a:ext cx="3255818" cy="2894309"/>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lvl="1" indent="-342900" defTabSz="711200">
              <a:lnSpc>
                <a:spcPct val="130000"/>
              </a:lnSpc>
              <a:spcAft>
                <a:spcPts val="600"/>
              </a:spcAft>
              <a:buSzPct val="150000"/>
              <a:buFont typeface="Wingdings" panose="05000000000000000000" pitchFamily="2" charset="2"/>
              <a:buChar char="§"/>
            </a:pPr>
            <a:r>
              <a:rPr lang="en-US" dirty="0">
                <a:solidFill>
                  <a:schemeClr val="tx1"/>
                </a:solidFill>
                <a:latin typeface="Segoe Ul"/>
                <a:ea typeface="Verdana" panose="020B0604030504040204" pitchFamily="34" charset="0"/>
                <a:cs typeface="Verdana" panose="020B0604030504040204" pitchFamily="34" charset="0"/>
              </a:rPr>
              <a:t>Preinstalled 3D </a:t>
            </a:r>
            <a:r>
              <a:rPr lang="en-US" dirty="0">
                <a:solidFill>
                  <a:schemeClr val="tx1"/>
                </a:solidFill>
                <a:latin typeface="Segoe Ul"/>
                <a:ea typeface="Verdana" panose="020B0604030504040204" pitchFamily="34" charset="0"/>
                <a:cs typeface="Verdana" panose="020B0604030504040204" pitchFamily="34" charset="0"/>
              </a:rPr>
              <a:t>maps </a:t>
            </a:r>
          </a:p>
          <a:p>
            <a:pPr marL="342900" lvl="1" indent="-342900" defTabSz="711200">
              <a:lnSpc>
                <a:spcPct val="130000"/>
              </a:lnSpc>
              <a:spcAft>
                <a:spcPts val="600"/>
              </a:spcAft>
              <a:buSzPct val="150000"/>
              <a:buFont typeface="Wingdings" panose="05000000000000000000" pitchFamily="2" charset="2"/>
              <a:buChar char="§"/>
            </a:pPr>
            <a:r>
              <a:rPr lang="en-US" dirty="0">
                <a:solidFill>
                  <a:schemeClr val="tx1"/>
                </a:solidFill>
                <a:latin typeface="Segoe Ul"/>
                <a:ea typeface="Verdana" panose="020B0604030504040204" pitchFamily="34" charset="0"/>
                <a:cs typeface="Verdana" panose="020B0604030504040204" pitchFamily="34" charset="0"/>
              </a:rPr>
              <a:t>Latest  Android and Windows CE </a:t>
            </a:r>
            <a:r>
              <a:rPr lang="en-US" dirty="0">
                <a:solidFill>
                  <a:schemeClr val="tx1"/>
                </a:solidFill>
                <a:latin typeface="Segoe Ul"/>
                <a:ea typeface="Verdana" panose="020B0604030504040204" pitchFamily="34" charset="0"/>
                <a:cs typeface="Verdana" panose="020B0604030504040204" pitchFamily="34" charset="0"/>
              </a:rPr>
              <a:t>operational systems</a:t>
            </a:r>
            <a:endParaRPr lang="lv-LV" dirty="0">
              <a:solidFill>
                <a:schemeClr val="tx1"/>
              </a:solidFill>
              <a:latin typeface="Segoe Ul"/>
              <a:ea typeface="Verdana" panose="020B0604030504040204" pitchFamily="34" charset="0"/>
              <a:cs typeface="Verdana" panose="020B0604030504040204" pitchFamily="34" charset="0"/>
            </a:endParaRPr>
          </a:p>
          <a:p>
            <a:pPr marL="342900" lvl="1" indent="-342900" defTabSz="711200">
              <a:lnSpc>
                <a:spcPct val="130000"/>
              </a:lnSpc>
              <a:spcAft>
                <a:spcPts val="600"/>
              </a:spcAft>
              <a:buSzPct val="150000"/>
              <a:buFont typeface="Wingdings" panose="05000000000000000000" pitchFamily="2" charset="2"/>
              <a:buChar char="§"/>
            </a:pPr>
            <a:r>
              <a:rPr lang="en-US" dirty="0">
                <a:solidFill>
                  <a:schemeClr val="tx1"/>
                </a:solidFill>
                <a:latin typeface="Segoe Ul"/>
                <a:ea typeface="Verdana" panose="020B0604030504040204" pitchFamily="34" charset="0"/>
                <a:cs typeface="Verdana" panose="020B0604030504040204" pitchFamily="34" charset="0"/>
              </a:rPr>
              <a:t>GPS </a:t>
            </a:r>
            <a:r>
              <a:rPr lang="en-US" dirty="0">
                <a:solidFill>
                  <a:schemeClr val="tx1"/>
                </a:solidFill>
                <a:latin typeface="Segoe Ul"/>
                <a:ea typeface="Verdana" panose="020B0604030504040204" pitchFamily="34" charset="0"/>
                <a:cs typeface="Verdana" panose="020B0604030504040204" pitchFamily="34" charset="0"/>
              </a:rPr>
              <a:t>Receiver, FM- transmitter, digital TV and HDMI</a:t>
            </a:r>
          </a:p>
          <a:p>
            <a:pPr marL="342900" indent="-342900">
              <a:buFont typeface="Wingdings" panose="05000000000000000000" pitchFamily="2" charset="2"/>
              <a:buChar char="§"/>
            </a:pPr>
            <a:endParaRPr lang="ru-RU" b="1" dirty="0">
              <a:solidFill>
                <a:schemeClr val="tx1"/>
              </a:solidFill>
              <a:latin typeface="Segoe Ul"/>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endParaRPr lang="en-US" b="1" dirty="0">
              <a:solidFill>
                <a:schemeClr val="tx1"/>
              </a:solidFill>
              <a:latin typeface="Segoe Ul"/>
              <a:ea typeface="Verdana" panose="020B0604030504040204" pitchFamily="34" charset="0"/>
              <a:cs typeface="Verdana" panose="020B0604030504040204" pitchFamily="34" charset="0"/>
            </a:endParaRPr>
          </a:p>
        </p:txBody>
      </p:sp>
      <p:sp>
        <p:nvSpPr>
          <p:cNvPr id="14" name="Rectangle 13"/>
          <p:cNvSpPr/>
          <p:nvPr/>
        </p:nvSpPr>
        <p:spPr>
          <a:xfrm>
            <a:off x="8313735" y="3735091"/>
            <a:ext cx="3255818" cy="2107154"/>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lvl="1" indent="-342900" defTabSz="711200">
              <a:lnSpc>
                <a:spcPct val="130000"/>
              </a:lnSpc>
              <a:spcAft>
                <a:spcPts val="600"/>
              </a:spcAft>
              <a:buSzPct val="150000"/>
              <a:buFont typeface="Wingdings" panose="05000000000000000000" pitchFamily="2" charset="2"/>
              <a:buChar char="§"/>
            </a:pPr>
            <a:r>
              <a:rPr lang="lv-LV" dirty="0">
                <a:solidFill>
                  <a:schemeClr val="tx1"/>
                </a:solidFill>
                <a:latin typeface="Segoe Ul"/>
                <a:ea typeface="Verdana" panose="020B0604030504040204" pitchFamily="34" charset="0"/>
                <a:cs typeface="Verdana" panose="020B0604030504040204" pitchFamily="34" charset="0"/>
              </a:rPr>
              <a:t>Developed</a:t>
            </a:r>
            <a:r>
              <a:rPr lang="en-US" dirty="0">
                <a:solidFill>
                  <a:schemeClr val="tx1"/>
                </a:solidFill>
                <a:latin typeface="Segoe Ul"/>
                <a:ea typeface="Verdana" panose="020B0604030504040204" pitchFamily="34" charset="0"/>
                <a:cs typeface="Verdana" panose="020B0604030504040204" pitchFamily="34" charset="0"/>
              </a:rPr>
              <a:t> </a:t>
            </a:r>
            <a:r>
              <a:rPr lang="lv-LV" dirty="0">
                <a:solidFill>
                  <a:schemeClr val="tx1"/>
                </a:solidFill>
                <a:latin typeface="Segoe Ul"/>
                <a:ea typeface="Verdana" panose="020B0604030504040204" pitchFamily="34" charset="0"/>
                <a:cs typeface="Verdana" panose="020B0604030504040204" pitchFamily="34" charset="0"/>
              </a:rPr>
              <a:t>by</a:t>
            </a:r>
            <a:r>
              <a:rPr lang="en-US" dirty="0">
                <a:solidFill>
                  <a:schemeClr val="tx1"/>
                </a:solidFill>
                <a:latin typeface="Segoe Ul"/>
                <a:ea typeface="Verdana" panose="020B0604030504040204" pitchFamily="34" charset="0"/>
                <a:cs typeface="Verdana" panose="020B0604030504040204" pitchFamily="34" charset="0"/>
              </a:rPr>
              <a:t> </a:t>
            </a:r>
            <a:r>
              <a:rPr lang="en-US" dirty="0">
                <a:solidFill>
                  <a:schemeClr val="tx1"/>
                </a:solidFill>
                <a:latin typeface="Segoe Ul"/>
                <a:ea typeface="Verdana" panose="020B0604030504040204" pitchFamily="34" charset="0"/>
                <a:cs typeface="Verdana" panose="020B0604030504040204" pitchFamily="34" charset="0"/>
              </a:rPr>
              <a:t>specialists</a:t>
            </a:r>
            <a:endParaRPr lang="lv-LV" dirty="0">
              <a:solidFill>
                <a:schemeClr val="tx1"/>
              </a:solidFill>
              <a:latin typeface="Segoe Ul"/>
              <a:ea typeface="Verdana" panose="020B0604030504040204" pitchFamily="34" charset="0"/>
              <a:cs typeface="Verdana" panose="020B0604030504040204" pitchFamily="34" charset="0"/>
            </a:endParaRPr>
          </a:p>
          <a:p>
            <a:pPr marL="342900" lvl="1" indent="-342900" defTabSz="711200">
              <a:lnSpc>
                <a:spcPct val="130000"/>
              </a:lnSpc>
              <a:spcAft>
                <a:spcPts val="600"/>
              </a:spcAft>
              <a:buSzPct val="150000"/>
              <a:buFont typeface="Wingdings" panose="05000000000000000000" pitchFamily="2" charset="2"/>
              <a:buChar char="§"/>
            </a:pPr>
            <a:r>
              <a:rPr lang="en-US" dirty="0">
                <a:solidFill>
                  <a:schemeClr val="tx1"/>
                </a:solidFill>
                <a:latin typeface="Segoe Ul"/>
                <a:ea typeface="Verdana" panose="020B0604030504040204" pitchFamily="34" charset="0"/>
                <a:cs typeface="Verdana" panose="020B0604030504040204" pitchFamily="34" charset="0"/>
              </a:rPr>
              <a:t>P</a:t>
            </a:r>
            <a:r>
              <a:rPr lang="en-US" dirty="0">
                <a:solidFill>
                  <a:schemeClr val="tx1"/>
                </a:solidFill>
                <a:latin typeface="Segoe Ul"/>
                <a:ea typeface="Verdana" panose="020B0604030504040204" pitchFamily="34" charset="0"/>
                <a:cs typeface="Verdana" panose="020B0604030504040204" pitchFamily="34" charset="0"/>
              </a:rPr>
              <a:t>roducts </a:t>
            </a:r>
            <a:r>
              <a:rPr lang="en-US" dirty="0">
                <a:solidFill>
                  <a:schemeClr val="tx1"/>
                </a:solidFill>
                <a:latin typeface="Segoe Ul"/>
                <a:ea typeface="Verdana" panose="020B0604030504040204" pitchFamily="34" charset="0"/>
                <a:cs typeface="Verdana" panose="020B0604030504040204" pitchFamily="34" charset="0"/>
              </a:rPr>
              <a:t>meet the requirements of EU directives. </a:t>
            </a:r>
          </a:p>
          <a:p>
            <a:pPr marL="342900" lvl="1" indent="-342900" defTabSz="711200">
              <a:lnSpc>
                <a:spcPct val="130000"/>
              </a:lnSpc>
              <a:spcAft>
                <a:spcPts val="600"/>
              </a:spcAft>
              <a:buSzPct val="150000"/>
              <a:buFont typeface="Wingdings" panose="05000000000000000000" pitchFamily="2" charset="2"/>
              <a:buChar char="§"/>
            </a:pPr>
            <a:r>
              <a:rPr lang="en-US" dirty="0">
                <a:solidFill>
                  <a:schemeClr val="tx1"/>
                </a:solidFill>
                <a:latin typeface="Segoe Ul"/>
                <a:ea typeface="Verdana" panose="020B0604030504040204" pitchFamily="34" charset="0"/>
                <a:cs typeface="Verdana" panose="020B0604030504040204" pitchFamily="34" charset="0"/>
              </a:rPr>
              <a:t>Global network of service</a:t>
            </a:r>
            <a:r>
              <a:rPr lang="lv-LV" dirty="0">
                <a:solidFill>
                  <a:schemeClr val="tx1"/>
                </a:solidFill>
                <a:latin typeface="Segoe Ul"/>
                <a:ea typeface="Verdana" panose="020B0604030504040204" pitchFamily="34" charset="0"/>
                <a:cs typeface="Verdana" panose="020B0604030504040204" pitchFamily="34" charset="0"/>
              </a:rPr>
              <a:t> centers</a:t>
            </a:r>
          </a:p>
          <a:p>
            <a:pPr marL="342900" indent="-342900">
              <a:buFont typeface="Wingdings" panose="05000000000000000000" pitchFamily="2" charset="2"/>
              <a:buChar char="§"/>
            </a:pPr>
            <a:endParaRPr lang="ru-RU" b="1" dirty="0">
              <a:solidFill>
                <a:schemeClr val="tx1"/>
              </a:solidFill>
              <a:latin typeface="Segoe Ul"/>
              <a:ea typeface="Verdana" panose="020B0604030504040204" pitchFamily="34" charset="0"/>
              <a:cs typeface="Verdana" panose="020B0604030504040204" pitchFamily="34" charset="0"/>
            </a:endParaRPr>
          </a:p>
          <a:p>
            <a:pPr marL="342900" indent="-342900">
              <a:buFont typeface="Wingdings" panose="05000000000000000000" pitchFamily="2" charset="2"/>
              <a:buChar char="§"/>
            </a:pPr>
            <a:endParaRPr lang="en-US" b="1" dirty="0">
              <a:solidFill>
                <a:schemeClr val="tx1"/>
              </a:solidFill>
              <a:latin typeface="Segoe Ul"/>
              <a:ea typeface="Verdana" panose="020B0604030504040204" pitchFamily="34" charset="0"/>
              <a:cs typeface="Verdana" panose="020B0604030504040204" pitchFamily="34" charset="0"/>
            </a:endParaRPr>
          </a:p>
        </p:txBody>
      </p:sp>
      <p:sp>
        <p:nvSpPr>
          <p:cNvPr id="15" name="TextBox 7"/>
          <p:cNvSpPr txBox="1"/>
          <p:nvPr/>
        </p:nvSpPr>
        <p:spPr>
          <a:xfrm>
            <a:off x="1828800" y="1178126"/>
            <a:ext cx="9246413"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latin typeface="Segoe Ul"/>
                <a:ea typeface="Verdana" panose="020B0604030504040204" pitchFamily="34" charset="0"/>
                <a:cs typeface="Verdana" panose="020B0604030504040204" pitchFamily="34" charset="0"/>
              </a:rPr>
              <a:t>PRESTIGIO GEOVISION</a:t>
            </a:r>
            <a:endParaRPr lang="lv-LV" sz="3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p:txBody>
      </p:sp>
      <p:sp>
        <p:nvSpPr>
          <p:cNvPr id="17" name="TextBox 9"/>
          <p:cNvSpPr txBox="1"/>
          <p:nvPr/>
        </p:nvSpPr>
        <p:spPr>
          <a:xfrm>
            <a:off x="318860" y="2742022"/>
            <a:ext cx="3919347"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bg1"/>
                </a:solidFill>
                <a:latin typeface="Segoe Ul"/>
                <a:ea typeface="Verdana" panose="020B0604030504040204" pitchFamily="34" charset="0"/>
                <a:cs typeface="Verdana" panose="020B0604030504040204" pitchFamily="34" charset="0"/>
              </a:rPr>
              <a:t>DESIGN</a:t>
            </a:r>
            <a:endParaRPr lang="ru-RU" sz="2800" b="1" dirty="0">
              <a:solidFill>
                <a:schemeClr val="bg1"/>
              </a:solidFill>
              <a:latin typeface="Segoe Ul"/>
              <a:ea typeface="Verdana" panose="020B0604030504040204" pitchFamily="34" charset="0"/>
              <a:cs typeface="Verdana" panose="020B0604030504040204" pitchFamily="34" charset="0"/>
            </a:endParaRPr>
          </a:p>
        </p:txBody>
      </p:sp>
      <p:sp>
        <p:nvSpPr>
          <p:cNvPr id="18" name="TextBox 11"/>
          <p:cNvSpPr txBox="1"/>
          <p:nvPr/>
        </p:nvSpPr>
        <p:spPr>
          <a:xfrm>
            <a:off x="4146643" y="2742022"/>
            <a:ext cx="3919347"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bg1"/>
                </a:solidFill>
                <a:latin typeface="Segoe Ul"/>
                <a:ea typeface="Verdana" panose="020B0604030504040204" pitchFamily="34" charset="0"/>
                <a:cs typeface="Verdana" panose="020B0604030504040204" pitchFamily="34" charset="0"/>
              </a:rPr>
              <a:t>SOFTWARE</a:t>
            </a:r>
            <a:endParaRPr lang="ru-RU" sz="2800" b="1" dirty="0">
              <a:solidFill>
                <a:schemeClr val="bg1"/>
              </a:solidFill>
              <a:latin typeface="Segoe Ul"/>
              <a:ea typeface="Verdana" panose="020B0604030504040204" pitchFamily="34" charset="0"/>
              <a:cs typeface="Verdana" panose="020B0604030504040204" pitchFamily="34" charset="0"/>
            </a:endParaRPr>
          </a:p>
        </p:txBody>
      </p:sp>
      <p:sp>
        <p:nvSpPr>
          <p:cNvPr id="19" name="TextBox 13"/>
          <p:cNvSpPr txBox="1"/>
          <p:nvPr/>
        </p:nvSpPr>
        <p:spPr>
          <a:xfrm>
            <a:off x="7654039" y="2733377"/>
            <a:ext cx="360544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bg1"/>
                </a:solidFill>
                <a:latin typeface="Segoe Ul"/>
                <a:ea typeface="Verdana" panose="020B0604030504040204" pitchFamily="34" charset="0"/>
                <a:cs typeface="Verdana" panose="020B0604030504040204" pitchFamily="34" charset="0"/>
              </a:rPr>
              <a:t>QUALITY CONTROL</a:t>
            </a:r>
            <a:endParaRPr lang="ru-RU" sz="2800" b="1" dirty="0">
              <a:solidFill>
                <a:schemeClr val="bg1"/>
              </a:solidFill>
              <a:latin typeface="Segoe U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39507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76200"/>
            <a:ext cx="9610780" cy="859442"/>
          </a:xfrm>
        </p:spPr>
        <p:txBody>
          <a:bodyPr>
            <a:normAutofit/>
          </a:bodyPr>
          <a:lstStyle/>
          <a:p>
            <a:r>
              <a:rPr lang="en-US" sz="2000" dirty="0"/>
              <a:t>GPS NAVIGATION </a:t>
            </a:r>
            <a:r>
              <a:rPr lang="fr-FR" sz="2000" dirty="0"/>
              <a:t>COMPARISON CHART</a:t>
            </a:r>
            <a:r>
              <a:rPr lang="ru-RU" sz="2000" dirty="0"/>
              <a:t> (</a:t>
            </a:r>
            <a:r>
              <a:rPr lang="en-US" sz="2000" b="1" dirty="0"/>
              <a:t>w/o maps</a:t>
            </a:r>
            <a:r>
              <a:rPr lang="en-US" sz="2000" dirty="0"/>
              <a:t>)</a:t>
            </a:r>
            <a:endParaRPr lang="en-US" sz="2000" dirty="0"/>
          </a:p>
        </p:txBody>
      </p:sp>
      <p:graphicFrame>
        <p:nvGraphicFramePr>
          <p:cNvPr id="6" name="Table 5"/>
          <p:cNvGraphicFramePr>
            <a:graphicFrameLocks noGrp="1"/>
          </p:cNvGraphicFramePr>
          <p:nvPr>
            <p:extLst/>
          </p:nvPr>
        </p:nvGraphicFramePr>
        <p:xfrm>
          <a:off x="2381" y="762002"/>
          <a:ext cx="12187236" cy="5084402"/>
        </p:xfrm>
        <a:graphic>
          <a:graphicData uri="http://schemas.openxmlformats.org/drawingml/2006/table">
            <a:tbl>
              <a:tblPr firstRow="1" bandRow="1">
                <a:tableStyleId>{5940675A-B579-460E-94D1-54222C63F5DA}</a:tableStyleId>
              </a:tblPr>
              <a:tblGrid>
                <a:gridCol w="1377046">
                  <a:extLst>
                    <a:ext uri="{9D8B030D-6E8A-4147-A177-3AD203B41FA5}">
                      <a16:colId xmlns:a16="http://schemas.microsoft.com/office/drawing/2014/main" xmlns="" val="20000"/>
                    </a:ext>
                  </a:extLst>
                </a:gridCol>
                <a:gridCol w="2162038">
                  <a:extLst>
                    <a:ext uri="{9D8B030D-6E8A-4147-A177-3AD203B41FA5}">
                      <a16:colId xmlns:a16="http://schemas.microsoft.com/office/drawing/2014/main" xmlns="" val="20005"/>
                    </a:ext>
                  </a:extLst>
                </a:gridCol>
                <a:gridCol w="2162038">
                  <a:extLst>
                    <a:ext uri="{9D8B030D-6E8A-4147-A177-3AD203B41FA5}">
                      <a16:colId xmlns:a16="http://schemas.microsoft.com/office/drawing/2014/main" xmlns="" val="20001"/>
                    </a:ext>
                  </a:extLst>
                </a:gridCol>
                <a:gridCol w="2162038">
                  <a:extLst>
                    <a:ext uri="{9D8B030D-6E8A-4147-A177-3AD203B41FA5}">
                      <a16:colId xmlns:a16="http://schemas.microsoft.com/office/drawing/2014/main" xmlns="" val="20003"/>
                    </a:ext>
                  </a:extLst>
                </a:gridCol>
                <a:gridCol w="2162038">
                  <a:extLst>
                    <a:ext uri="{9D8B030D-6E8A-4147-A177-3AD203B41FA5}">
                      <a16:colId xmlns:a16="http://schemas.microsoft.com/office/drawing/2014/main" xmlns="" val="20006"/>
                    </a:ext>
                  </a:extLst>
                </a:gridCol>
                <a:gridCol w="2162038">
                  <a:extLst>
                    <a:ext uri="{9D8B030D-6E8A-4147-A177-3AD203B41FA5}">
                      <a16:colId xmlns:a16="http://schemas.microsoft.com/office/drawing/2014/main" xmlns="" val="4007342330"/>
                    </a:ext>
                  </a:extLst>
                </a:gridCol>
              </a:tblGrid>
              <a:tr h="637894">
                <a:tc>
                  <a:txBody>
                    <a:bodyPr/>
                    <a:lstStyle/>
                    <a:p>
                      <a:pPr algn="ctr"/>
                      <a:endParaRPr kumimoji="0" lang="en-GB" sz="1200" b="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GeoVision</a:t>
                      </a:r>
                      <a:r>
                        <a:rPr lang="en-US" sz="1200" b="1"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lv-LV" sz="1200" b="1"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50</a:t>
                      </a:r>
                      <a:r>
                        <a:rPr lang="en-US" sz="1200" b="1"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59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PGPS505900004GB00</a:t>
                      </a:r>
                    </a:p>
                  </a:txBody>
                  <a:tcPr marL="91428" marR="914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GeoVision</a:t>
                      </a:r>
                      <a:r>
                        <a:rPr lang="en-US" sz="1200" b="1"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lv-LV" sz="1200" b="1"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50</a:t>
                      </a:r>
                      <a:r>
                        <a:rPr lang="en-US" sz="1200" b="1"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6</a:t>
                      </a:r>
                      <a:r>
                        <a:rPr lang="lv-LV" sz="1200" b="1"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6</a:t>
                      </a:r>
                      <a:endParaRPr lang="en-US" sz="1200" b="1"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PGPS506600004GB00 </a:t>
                      </a:r>
                    </a:p>
                  </a:txBody>
                  <a:tcPr marL="91428" marR="914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GeoVision</a:t>
                      </a:r>
                      <a:r>
                        <a:rPr lang="en-US" sz="1200" b="1"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lv-LV" sz="1200" b="1"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50</a:t>
                      </a:r>
                      <a:r>
                        <a:rPr lang="en-US" sz="1200" b="1"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68</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PGPS506800004GB00 </a:t>
                      </a:r>
                    </a:p>
                  </a:txBody>
                  <a:tcPr marL="91428" marR="914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GeoVision</a:t>
                      </a:r>
                      <a:r>
                        <a:rPr lang="en-US" sz="1200" b="1"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7059</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PGP705900004GB00</a:t>
                      </a:r>
                    </a:p>
                  </a:txBody>
                  <a:tcPr marL="91428" marR="914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GeoVision</a:t>
                      </a:r>
                      <a:r>
                        <a:rPr lang="en-US" sz="1200" b="1"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7059</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PGP705900008GB00</a:t>
                      </a:r>
                    </a:p>
                  </a:txBody>
                  <a:tcPr marL="91428" marR="914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xmlns="" val="10000"/>
                  </a:ext>
                </a:extLst>
              </a:tr>
              <a:tr h="595368">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GB" sz="1200" b="1"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Screen</a:t>
                      </a: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5</a:t>
                      </a:r>
                      <a:r>
                        <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400 x 272 </a:t>
                      </a:r>
                      <a:endPar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5</a:t>
                      </a:r>
                      <a:r>
                        <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800 x 480</a:t>
                      </a:r>
                      <a:endPar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5</a:t>
                      </a:r>
                      <a:r>
                        <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800 x 480</a:t>
                      </a:r>
                      <a:endPar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7</a:t>
                      </a:r>
                      <a:r>
                        <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800 x 480 </a:t>
                      </a:r>
                      <a:endPar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7</a:t>
                      </a:r>
                      <a:r>
                        <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800 x 480 </a:t>
                      </a:r>
                      <a:endPar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extLst>
                  <a:ext uri="{0D108BD9-81ED-4DB2-BD59-A6C34878D82A}">
                    <a16:rowId xmlns:a16="http://schemas.microsoft.com/office/drawing/2014/main" xmlns="" val="1413582554"/>
                  </a:ext>
                </a:extLst>
              </a:tr>
              <a:tr h="595368">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GB" sz="1200" b="1"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Processor</a:t>
                      </a: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MSB2531A</a:t>
                      </a: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800</a:t>
                      </a: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MHz</a:t>
                      </a:r>
                      <a:endPar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MSB2531A</a:t>
                      </a: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800</a:t>
                      </a: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MHz</a:t>
                      </a:r>
                      <a:endPar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MSB2531A</a:t>
                      </a: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800</a:t>
                      </a: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MHz</a:t>
                      </a:r>
                      <a:endPar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MSB2531A</a:t>
                      </a: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800</a:t>
                      </a: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MHz</a:t>
                      </a:r>
                      <a:endPar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MSB2531A</a:t>
                      </a: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800</a:t>
                      </a: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MHz</a:t>
                      </a:r>
                      <a:endPar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extLst>
                  <a:ext uri="{0D108BD9-81ED-4DB2-BD59-A6C34878D82A}">
                    <a16:rowId xmlns:a16="http://schemas.microsoft.com/office/drawing/2014/main" xmlns="" val="10002"/>
                  </a:ext>
                </a:extLst>
              </a:tr>
              <a:tr h="595368">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GB" sz="1200" b="1"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Memory</a:t>
                      </a: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128</a:t>
                      </a: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MB RAM / 4</a:t>
                      </a: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GB</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128</a:t>
                      </a: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MB RAM / 4</a:t>
                      </a: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GB</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128</a:t>
                      </a: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MB RAM / 4</a:t>
                      </a: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GB</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128</a:t>
                      </a: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MB RAM / 4</a:t>
                      </a: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GB</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256MB RAM / 8</a:t>
                      </a: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GB</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extLst>
                  <a:ext uri="{0D108BD9-81ED-4DB2-BD59-A6C34878D82A}">
                    <a16:rowId xmlns:a16="http://schemas.microsoft.com/office/drawing/2014/main" xmlns="" val="10003"/>
                  </a:ext>
                </a:extLst>
              </a:tr>
              <a:tr h="510313">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GB" sz="1200" b="1"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OS</a:t>
                      </a: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Windows CE 6.0</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Windows CE 6.0</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Windows CE 6.0</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Windows CE 6.0</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Windows CE 6.0</a:t>
                      </a: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extLst>
                  <a:ext uri="{0D108BD9-81ED-4DB2-BD59-A6C34878D82A}">
                    <a16:rowId xmlns:a16="http://schemas.microsoft.com/office/drawing/2014/main" xmlns="" val="10004"/>
                  </a:ext>
                </a:extLst>
              </a:tr>
              <a:tr h="595368">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200" b="1"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Software</a:t>
                      </a:r>
                      <a:endParaRPr lang="en-GB" sz="12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w/o</a:t>
                      </a:r>
                      <a:endPar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w/o</a:t>
                      </a:r>
                      <a:endPar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w/o</a:t>
                      </a:r>
                      <a:endPar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w/o</a:t>
                      </a:r>
                      <a:endPar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w/o</a:t>
                      </a:r>
                      <a:endParaRPr lang="en-GB"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extLst>
                  <a:ext uri="{0D108BD9-81ED-4DB2-BD59-A6C34878D82A}">
                    <a16:rowId xmlns:a16="http://schemas.microsoft.com/office/drawing/2014/main" xmlns="" val="10005"/>
                  </a:ext>
                </a:extLst>
              </a:tr>
              <a:tr h="595368">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GB" sz="1200" b="1"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Battery</a:t>
                      </a: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Lithium Polymer Battery / 950</a:t>
                      </a: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mAh</a:t>
                      </a:r>
                      <a:endParaRPr lang="en-US" sz="1200" b="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Lithium Polymer Battery / 950</a:t>
                      </a: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mAh</a:t>
                      </a:r>
                      <a:endParaRPr lang="en-US" sz="1200" b="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Lithium Polymer Battery / 950</a:t>
                      </a: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mAh</a:t>
                      </a:r>
                      <a:endPar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Lithium Polymer Battery / </a:t>
                      </a:r>
                      <a:r>
                        <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150</a:t>
                      </a: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0</a:t>
                      </a: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mAh</a:t>
                      </a:r>
                      <a:endPar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Lithium Polymer Battery / </a:t>
                      </a:r>
                      <a:r>
                        <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150</a:t>
                      </a: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0</a:t>
                      </a: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mAh</a:t>
                      </a:r>
                      <a:endPar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extLst>
                  <a:ext uri="{0D108BD9-81ED-4DB2-BD59-A6C34878D82A}">
                    <a16:rowId xmlns:a16="http://schemas.microsoft.com/office/drawing/2014/main" xmlns="" val="10011"/>
                  </a:ext>
                </a:extLst>
              </a:tr>
              <a:tr h="959355">
                <a:tc>
                  <a:txBody>
                    <a:bodyPr/>
                    <a:lstStyle/>
                    <a:p>
                      <a:pPr marL="0" marR="0" indent="0" algn="ctr" defTabSz="914400" rtl="0" eaLnBrk="1" fontAlgn="b" latinLnBrk="0" hangingPunct="1">
                        <a:lnSpc>
                          <a:spcPct val="150000"/>
                        </a:lnSpc>
                        <a:spcBef>
                          <a:spcPts val="0"/>
                        </a:spcBef>
                        <a:spcAft>
                          <a:spcPts val="0"/>
                        </a:spcAft>
                        <a:buClrTx/>
                        <a:buSzTx/>
                        <a:buFontTx/>
                        <a:buNone/>
                        <a:tabLst/>
                        <a:defRPr/>
                      </a:pPr>
                      <a:endParaRPr lang="en-GB" sz="1200" b="1"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marR="0" indent="0" algn="ctr" defTabSz="914400" rtl="0" eaLnBrk="1" fontAlgn="b" latinLnBrk="0" hangingPunct="1">
                        <a:lnSpc>
                          <a:spcPct val="150000"/>
                        </a:lnSpc>
                        <a:spcBef>
                          <a:spcPts val="0"/>
                        </a:spcBef>
                        <a:spcAft>
                          <a:spcPts val="0"/>
                        </a:spcAft>
                        <a:buClrTx/>
                        <a:buSzTx/>
                        <a:buFontTx/>
                        <a:buNone/>
                        <a:tabLst/>
                        <a:defRPr/>
                      </a:pPr>
                      <a:r>
                        <a:rPr lang="en-GB" sz="1200" b="1"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Accessories</a:t>
                      </a: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Cradle, Car Charger, Stylus</a:t>
                      </a:r>
                      <a:endParaRPr lang="en-US" sz="1200" b="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8647" marR="8647" marT="864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Cradle, Car Charger, USB cable, Stylus</a:t>
                      </a:r>
                      <a:endParaRPr lang="en-US" sz="1200" b="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8647" marR="8647" marT="864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Cradle, Car Charger, USB cable, Stylus</a:t>
                      </a:r>
                      <a:endParaRPr lang="en-US" sz="1200" b="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8647" marR="8647" marT="864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Cradle, Car Charger, </a:t>
                      </a:r>
                      <a:r>
                        <a:rPr lang="en-US" sz="12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Stylus</a:t>
                      </a:r>
                    </a:p>
                  </a:txBody>
                  <a:tcPr marL="8647" marR="8647" marT="864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Cradle, Car Charger, Stylus</a:t>
                      </a:r>
                    </a:p>
                  </a:txBody>
                  <a:tcPr marL="8647" marR="8647" marT="864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3554217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t>GPS NAVIGATION </a:t>
            </a:r>
            <a:r>
              <a:rPr lang="fr-FR" sz="2000" dirty="0"/>
              <a:t>COMPARISON CHART</a:t>
            </a:r>
            <a:r>
              <a:rPr lang="ru-RU" sz="2000" dirty="0"/>
              <a:t> </a:t>
            </a:r>
            <a:r>
              <a:rPr lang="en-US" sz="2000" b="1" dirty="0" err="1"/>
              <a:t>Sygic</a:t>
            </a:r>
            <a:r>
              <a:rPr lang="en-US" sz="2000" b="1" dirty="0"/>
              <a:t> Android</a:t>
            </a:r>
            <a:endParaRPr lang="en-US" sz="2000" b="1" dirty="0"/>
          </a:p>
        </p:txBody>
      </p:sp>
      <p:graphicFrame>
        <p:nvGraphicFramePr>
          <p:cNvPr id="6" name="Table 5"/>
          <p:cNvGraphicFramePr>
            <a:graphicFrameLocks noGrp="1"/>
          </p:cNvGraphicFramePr>
          <p:nvPr>
            <p:extLst/>
          </p:nvPr>
        </p:nvGraphicFramePr>
        <p:xfrm>
          <a:off x="3023104" y="909056"/>
          <a:ext cx="5714999" cy="5338107"/>
        </p:xfrm>
        <a:graphic>
          <a:graphicData uri="http://schemas.openxmlformats.org/drawingml/2006/table">
            <a:tbl>
              <a:tblPr firstRow="1" bandRow="1">
                <a:tableStyleId>{5940675A-B579-460E-94D1-54222C63F5DA}</a:tableStyleId>
              </a:tblPr>
              <a:tblGrid>
                <a:gridCol w="1380399">
                  <a:extLst>
                    <a:ext uri="{9D8B030D-6E8A-4147-A177-3AD203B41FA5}">
                      <a16:colId xmlns:a16="http://schemas.microsoft.com/office/drawing/2014/main" xmlns="" val="20000"/>
                    </a:ext>
                  </a:extLst>
                </a:gridCol>
                <a:gridCol w="2167300">
                  <a:extLst>
                    <a:ext uri="{9D8B030D-6E8A-4147-A177-3AD203B41FA5}">
                      <a16:colId xmlns:a16="http://schemas.microsoft.com/office/drawing/2014/main" xmlns="" val="20005"/>
                    </a:ext>
                  </a:extLst>
                </a:gridCol>
                <a:gridCol w="2167300">
                  <a:extLst>
                    <a:ext uri="{9D8B030D-6E8A-4147-A177-3AD203B41FA5}">
                      <a16:colId xmlns:a16="http://schemas.microsoft.com/office/drawing/2014/main" xmlns="" val="20001"/>
                    </a:ext>
                  </a:extLst>
                </a:gridCol>
              </a:tblGrid>
              <a:tr h="541172">
                <a:tc>
                  <a:txBody>
                    <a:bodyPr/>
                    <a:lstStyle/>
                    <a:p>
                      <a:pPr algn="ctr"/>
                      <a:endParaRPr kumimoji="0" lang="en-GB" sz="1200" b="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GaoVision</a:t>
                      </a:r>
                      <a:r>
                        <a:rPr lang="en-US" sz="1200" b="1"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Tour 3</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PGPS7799BG08GBSG</a:t>
                      </a:r>
                    </a:p>
                  </a:txBody>
                  <a:tcPr marL="91428" marR="914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GaoVision</a:t>
                      </a:r>
                      <a:r>
                        <a:rPr lang="en-US" sz="1200" b="1"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Tour 3</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PGPS7799CEU16GBSG</a:t>
                      </a:r>
                    </a:p>
                  </a:txBody>
                  <a:tcPr marL="91428" marR="914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xmlns="" val="10000"/>
                  </a:ext>
                </a:extLst>
              </a:tr>
              <a:tr h="505095">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GB" sz="1200" b="1"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Screen</a:t>
                      </a: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7” 1</a:t>
                      </a:r>
                      <a:r>
                        <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280</a:t>
                      </a: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x </a:t>
                      </a: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720</a:t>
                      </a:r>
                      <a:endPar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7” 1</a:t>
                      </a:r>
                      <a:r>
                        <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280</a:t>
                      </a:r>
                      <a:r>
                        <a:rPr lang="lv-LV"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x </a:t>
                      </a:r>
                      <a:r>
                        <a:rPr lang="en-US"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720</a:t>
                      </a:r>
                      <a:endParaRPr lang="ru-RU" sz="12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extLst>
                  <a:ext uri="{0D108BD9-81ED-4DB2-BD59-A6C34878D82A}">
                    <a16:rowId xmlns:a16="http://schemas.microsoft.com/office/drawing/2014/main" xmlns="" val="1413582554"/>
                  </a:ext>
                </a:extLst>
              </a:tr>
              <a:tr h="505095">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GB" sz="1200" b="1"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Processor</a:t>
                      </a: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MT8321 1.3 GHz Quad Core</a:t>
                      </a:r>
                      <a:endParaRPr lang="en-US"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MT8321 1.3 GHz Quad Core</a:t>
                      </a:r>
                      <a:endParaRPr lang="en-US"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extLst>
                  <a:ext uri="{0D108BD9-81ED-4DB2-BD59-A6C34878D82A}">
                    <a16:rowId xmlns:a16="http://schemas.microsoft.com/office/drawing/2014/main" xmlns="" val="10002"/>
                  </a:ext>
                </a:extLst>
              </a:tr>
              <a:tr h="505095">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GB" sz="1200" b="1"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Memory</a:t>
                      </a: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 GB RAM / 8 GB </a:t>
                      </a:r>
                      <a:r>
                        <a:rPr lang="lv-LV" sz="11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internal</a:t>
                      </a:r>
                      <a:endParaRPr lang="en-US" sz="11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 GB RAM / 16 GB </a:t>
                      </a:r>
                      <a:r>
                        <a:rPr lang="lv-LV" sz="11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internal</a:t>
                      </a:r>
                      <a:endParaRPr lang="en-US" sz="11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extLst>
                  <a:ext uri="{0D108BD9-81ED-4DB2-BD59-A6C34878D82A}">
                    <a16:rowId xmlns:a16="http://schemas.microsoft.com/office/drawing/2014/main" xmlns="" val="10003"/>
                  </a:ext>
                </a:extLst>
              </a:tr>
              <a:tr h="432938">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GB" sz="1200" b="1"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OS</a:t>
                      </a: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Android 7.0 </a:t>
                      </a:r>
                      <a:endPar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Android 7.0 </a:t>
                      </a:r>
                      <a:endPar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extLst>
                  <a:ext uri="{0D108BD9-81ED-4DB2-BD59-A6C34878D82A}">
                    <a16:rowId xmlns:a16="http://schemas.microsoft.com/office/drawing/2014/main" xmlns="" val="10004"/>
                  </a:ext>
                </a:extLst>
              </a:tr>
              <a:tr h="1496710">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US" sz="1200" b="1"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Software</a:t>
                      </a:r>
                      <a:endParaRPr lang="en-GB" sz="12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kern="1200"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Sygic</a:t>
                      </a:r>
                      <a:r>
                        <a:rPr lang="en-US" sz="11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Full Europe  Tom </a:t>
                      </a:r>
                      <a:r>
                        <a:rPr lang="en-US" sz="1100" b="0" kern="1200" baseline="0"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Tom</a:t>
                      </a:r>
                      <a:r>
                        <a:rPr lang="en-US" sz="11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maps 3 years update </a:t>
                      </a:r>
                      <a:endParaRPr lang="en-US" sz="11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kern="1200"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Sygic</a:t>
                      </a:r>
                      <a:r>
                        <a:rPr lang="en-US" sz="11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Full Europe  Tom </a:t>
                      </a:r>
                      <a:r>
                        <a:rPr lang="en-US" sz="1100" b="0" kern="1200" baseline="0"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Tom</a:t>
                      </a:r>
                      <a:r>
                        <a:rPr lang="en-US" sz="11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maps 3 years update </a:t>
                      </a:r>
                      <a:endParaRPr lang="en-US" sz="11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extLst>
                  <a:ext uri="{0D108BD9-81ED-4DB2-BD59-A6C34878D82A}">
                    <a16:rowId xmlns:a16="http://schemas.microsoft.com/office/drawing/2014/main" xmlns="" val="10005"/>
                  </a:ext>
                </a:extLst>
              </a:tr>
              <a:tr h="572760">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n-GB" sz="1200" b="1"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Battery</a:t>
                      </a: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Lithium Polymer Battery / 2800</a:t>
                      </a:r>
                      <a:r>
                        <a:rPr lang="lv-LV" sz="11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100" b="0" kern="1200"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mAh</a:t>
                      </a:r>
                      <a:endParaRPr lang="en-US" sz="11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Lithium Polymer Battery / 2800</a:t>
                      </a:r>
                      <a:r>
                        <a:rPr lang="lv-LV" sz="11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100" b="0" kern="1200"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mAh</a:t>
                      </a:r>
                      <a:endParaRPr lang="en-US" sz="11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extLst>
                  <a:ext uri="{0D108BD9-81ED-4DB2-BD59-A6C34878D82A}">
                    <a16:rowId xmlns:a16="http://schemas.microsoft.com/office/drawing/2014/main" xmlns="" val="10011"/>
                  </a:ext>
                </a:extLst>
              </a:tr>
              <a:tr h="757642">
                <a:tc>
                  <a:txBody>
                    <a:bodyPr/>
                    <a:lstStyle/>
                    <a:p>
                      <a:pPr marL="0" marR="0" indent="0" algn="ctr" defTabSz="914400" rtl="0" eaLnBrk="1" fontAlgn="b" latinLnBrk="0" hangingPunct="1">
                        <a:lnSpc>
                          <a:spcPct val="150000"/>
                        </a:lnSpc>
                        <a:spcBef>
                          <a:spcPts val="0"/>
                        </a:spcBef>
                        <a:spcAft>
                          <a:spcPts val="0"/>
                        </a:spcAft>
                        <a:buClrTx/>
                        <a:buSzTx/>
                        <a:buFontTx/>
                        <a:buNone/>
                        <a:tabLst/>
                        <a:defRPr/>
                      </a:pPr>
                      <a:endParaRPr lang="en-GB" sz="1200" b="1"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marR="0" indent="0" algn="ctr" defTabSz="914400" rtl="0" eaLnBrk="1" fontAlgn="b" latinLnBrk="0" hangingPunct="1">
                        <a:lnSpc>
                          <a:spcPct val="150000"/>
                        </a:lnSpc>
                        <a:spcBef>
                          <a:spcPts val="0"/>
                        </a:spcBef>
                        <a:spcAft>
                          <a:spcPts val="0"/>
                        </a:spcAft>
                        <a:buClrTx/>
                        <a:buSzTx/>
                        <a:buFontTx/>
                        <a:buNone/>
                        <a:tabLst/>
                        <a:defRPr/>
                      </a:pPr>
                      <a:r>
                        <a:rPr lang="en-GB" sz="1200" b="1"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Accessories</a:t>
                      </a:r>
                    </a:p>
                  </a:txBody>
                  <a:tcPr marL="91428" marR="9142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Cradle, Car Charger, Rechargeable battery</a:t>
                      </a:r>
                    </a:p>
                  </a:txBody>
                  <a:tcPr marL="8647" marR="8647" marT="864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Cradle, Car Charger, Rechargeable battery</a:t>
                      </a:r>
                    </a:p>
                  </a:txBody>
                  <a:tcPr marL="8647" marR="8647" marT="864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BDF"/>
                    </a:solidFill>
                  </a:tcPr>
                </a:tc>
                <a:extLst>
                  <a:ext uri="{0D108BD9-81ED-4DB2-BD59-A6C34878D82A}">
                    <a16:rowId xmlns:a16="http://schemas.microsoft.com/office/drawing/2014/main" xmlns="" val="10012"/>
                  </a:ext>
                </a:extLst>
              </a:tr>
            </a:tbl>
          </a:graphicData>
        </a:graphic>
      </p:graphicFrame>
      <p:pic>
        <p:nvPicPr>
          <p:cNvPr id="5" name="Picture 4" descr="Image result for sygic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1" y="234508"/>
            <a:ext cx="1542123" cy="542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549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717" y="76144"/>
            <a:ext cx="9043777" cy="859442"/>
          </a:xfrm>
        </p:spPr>
        <p:txBody>
          <a:bodyPr>
            <a:normAutofit/>
          </a:bodyPr>
          <a:lstStyle/>
          <a:p>
            <a:r>
              <a:rPr lang="en-US" dirty="0"/>
              <a:t>Navigation software  -</a:t>
            </a:r>
            <a:endParaRPr lang="lv-LV" dirty="0"/>
          </a:p>
        </p:txBody>
      </p:sp>
      <p:sp>
        <p:nvSpPr>
          <p:cNvPr id="4" name="Title 2"/>
          <p:cNvSpPr txBox="1">
            <a:spLocks/>
          </p:cNvSpPr>
          <p:nvPr/>
        </p:nvSpPr>
        <p:spPr>
          <a:xfrm>
            <a:off x="-665115" y="6335119"/>
            <a:ext cx="4186237" cy="438715"/>
          </a:xfrm>
          <a:prstGeom prst="rect">
            <a:avLst/>
          </a:prstGeom>
        </p:spPr>
        <p:txBody>
          <a:bodyPr vert="horz" lIns="91440" tIns="45720" rIns="91440" bIns="45720" rtlCol="0" anchor="ctr">
            <a:normAutofit fontScale="85000" lnSpcReduction="20000"/>
            <a:scene3d>
              <a:camera prst="orthographicFront"/>
              <a:lightRig rig="threePt" dir="t"/>
            </a:scene3d>
            <a:sp3d extrusionH="38100" prstMaterial="metal">
              <a:bevelT w="38100" h="19050"/>
            </a:sp3d>
          </a:bodyPr>
          <a:lstStyle>
            <a:lvl1pPr algn="ctr" defTabSz="914400" rtl="0" eaLnBrk="1" latinLnBrk="0" hangingPunct="1">
              <a:spcBef>
                <a:spcPct val="0"/>
              </a:spcBef>
              <a:buNone/>
              <a:defRPr lang="en-US" sz="3200" b="1" kern="1200" dirty="0">
                <a:solidFill>
                  <a:srgbClr val="960A0A"/>
                </a:solidFill>
                <a:effectLst>
                  <a:outerShdw blurRad="50800" dist="38100" dir="5400000" algn="t" rotWithShape="0">
                    <a:prstClr val="black">
                      <a:alpha val="40000"/>
                    </a:prstClr>
                  </a:outerShdw>
                </a:effectLst>
                <a:latin typeface="+mj-lt"/>
                <a:ea typeface="+mj-ea"/>
                <a:cs typeface="+mj-cs"/>
              </a:defRPr>
            </a:lvl1pPr>
          </a:lstStyle>
          <a:p>
            <a:pPr algn="l">
              <a:spcBef>
                <a:spcPts val="0"/>
              </a:spcBef>
            </a:pPr>
            <a:r>
              <a:rPr lang="en-GB" dirty="0">
                <a:solidFill>
                  <a:schemeClr val="tx1"/>
                </a:solidFill>
                <a:effectLst/>
                <a:cs typeface="Calibri" panose="020F0502020204030204" pitchFamily="34" charset="0"/>
              </a:rPr>
              <a:t>	</a:t>
            </a:r>
            <a:r>
              <a:rPr lang="en-GB" sz="1600" dirty="0">
                <a:solidFill>
                  <a:schemeClr val="tx1"/>
                </a:solidFill>
                <a:effectLst/>
                <a:cs typeface="Calibri" panose="020F0502020204030204" pitchFamily="34" charset="0"/>
              </a:rPr>
              <a:t>* Only on Android </a:t>
            </a:r>
            <a:endParaRPr lang="ko-KR" altLang="en-US" sz="1600" dirty="0">
              <a:solidFill>
                <a:schemeClr val="tx1"/>
              </a:solidFill>
              <a:effectLst/>
              <a:cs typeface="Calibri" panose="020F0502020204030204" pitchFamily="34" charset="0"/>
            </a:endParaRPr>
          </a:p>
        </p:txBody>
      </p:sp>
      <p:pic>
        <p:nvPicPr>
          <p:cNvPr id="7" name="Picture 4" descr="Image result for sygic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1" y="295728"/>
            <a:ext cx="1542123" cy="54282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7"/>
          <p:cNvSpPr/>
          <p:nvPr/>
        </p:nvSpPr>
        <p:spPr>
          <a:xfrm>
            <a:off x="152400" y="2341819"/>
            <a:ext cx="3886200" cy="373182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marL="342900" lvl="1" indent="-342900" defTabSz="711200">
              <a:lnSpc>
                <a:spcPct val="90000"/>
              </a:lnSpc>
              <a:spcAft>
                <a:spcPts val="600"/>
              </a:spcAft>
              <a:buSzPct val="150000"/>
              <a:buFont typeface="Wingdings" panose="05000000000000000000" pitchFamily="2" charset="2"/>
              <a:buChar char="§"/>
            </a:pPr>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Map update 3 years</a:t>
            </a:r>
          </a:p>
          <a:p>
            <a:pPr marL="342900" lvl="1" indent="-342900" defTabSz="711200">
              <a:lnSpc>
                <a:spcPct val="90000"/>
              </a:lnSpc>
              <a:spcAft>
                <a:spcPts val="600"/>
              </a:spcAft>
              <a:buSzPct val="150000"/>
              <a:buFont typeface="Wingdings" panose="05000000000000000000" pitchFamily="2" charset="2"/>
              <a:buChar char="§"/>
            </a:pPr>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High quality TomTom maps</a:t>
            </a:r>
          </a:p>
          <a:p>
            <a:pPr marL="342900" lvl="1" indent="-342900" defTabSz="711200">
              <a:lnSpc>
                <a:spcPct val="90000"/>
              </a:lnSpc>
              <a:spcAft>
                <a:spcPts val="600"/>
              </a:spcAft>
              <a:buSzPct val="150000"/>
              <a:buFont typeface="Wingdings" panose="05000000000000000000" pitchFamily="2" charset="2"/>
              <a:buChar char="§"/>
            </a:pPr>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Lifetime traffic for faster </a:t>
            </a:r>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route</a:t>
            </a:r>
            <a:r>
              <a:rPr lang="en-US" b="1" dirty="0">
                <a:solidFill>
                  <a:schemeClr val="tx1"/>
                </a:solidFill>
                <a:latin typeface="Segoe UI" panose="020B0502040204020203" pitchFamily="34" charset="0"/>
                <a:ea typeface="Segoe UI Symbol" panose="020B0502040204020203" pitchFamily="34" charset="0"/>
                <a:cs typeface="Segoe UI" panose="020B0502040204020203" pitchFamily="34" charset="0"/>
              </a:rPr>
              <a:t>*</a:t>
            </a:r>
            <a:endParaRPr lang="en-US" b="1" dirty="0">
              <a:solidFill>
                <a:schemeClr val="tx1"/>
              </a:solidFill>
              <a:latin typeface="Segoe UI" panose="020B0502040204020203" pitchFamily="34" charset="0"/>
              <a:ea typeface="Segoe UI Symbol" panose="020B0502040204020203" pitchFamily="34" charset="0"/>
              <a:cs typeface="Segoe UI" panose="020B0502040204020203" pitchFamily="34" charset="0"/>
            </a:endParaRPr>
          </a:p>
          <a:p>
            <a:pPr marL="342900" lvl="1" indent="-342900" defTabSz="711200">
              <a:lnSpc>
                <a:spcPct val="90000"/>
              </a:lnSpc>
              <a:spcAft>
                <a:spcPts val="600"/>
              </a:spcAft>
              <a:buSzPct val="150000"/>
              <a:buFont typeface="Wingdings" panose="05000000000000000000" pitchFamily="2" charset="2"/>
              <a:buChar char="§"/>
            </a:pPr>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3D Cities &amp; </a:t>
            </a:r>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Landscape</a:t>
            </a:r>
            <a:r>
              <a:rPr lang="en-US" b="1" dirty="0">
                <a:solidFill>
                  <a:schemeClr val="tx1"/>
                </a:solidFill>
                <a:latin typeface="Segoe UI" panose="020B0502040204020203" pitchFamily="34" charset="0"/>
                <a:ea typeface="Segoe UI Symbol" panose="020B0502040204020203" pitchFamily="34" charset="0"/>
                <a:cs typeface="Segoe UI" panose="020B0502040204020203" pitchFamily="34" charset="0"/>
              </a:rPr>
              <a:t>*</a:t>
            </a:r>
            <a:endParaRPr lang="en-US" b="1" dirty="0">
              <a:solidFill>
                <a:schemeClr val="tx1"/>
              </a:solidFill>
              <a:latin typeface="Segoe UI" panose="020B0502040204020203" pitchFamily="34" charset="0"/>
              <a:ea typeface="Segoe UI Symbol" panose="020B0502040204020203" pitchFamily="34" charset="0"/>
              <a:cs typeface="Segoe UI" panose="020B0502040204020203" pitchFamily="34" charset="0"/>
            </a:endParaRPr>
          </a:p>
          <a:p>
            <a:pPr marL="342900" lvl="1" indent="-342900" defTabSz="711200">
              <a:lnSpc>
                <a:spcPct val="90000"/>
              </a:lnSpc>
              <a:spcAft>
                <a:spcPts val="600"/>
              </a:spcAft>
              <a:buSzPct val="150000"/>
              <a:buFont typeface="Wingdings" panose="05000000000000000000" pitchFamily="2" charset="2"/>
              <a:buChar char="§"/>
            </a:pPr>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Voice Guidance</a:t>
            </a:r>
          </a:p>
          <a:p>
            <a:pPr marL="342900" lvl="1" indent="-342900" defTabSz="711200">
              <a:lnSpc>
                <a:spcPct val="90000"/>
              </a:lnSpc>
              <a:spcAft>
                <a:spcPts val="600"/>
              </a:spcAft>
              <a:buSzPct val="150000"/>
              <a:buFont typeface="Wingdings" panose="05000000000000000000" pitchFamily="2" charset="2"/>
              <a:buChar char="§"/>
            </a:pPr>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Millions of free pre-installed POIs</a:t>
            </a:r>
          </a:p>
          <a:p>
            <a:pPr indent="-457200" defTabSz="711200">
              <a:lnSpc>
                <a:spcPct val="130000"/>
              </a:lnSpc>
              <a:spcAft>
                <a:spcPts val="600"/>
              </a:spcAft>
              <a:buSzPct val="150000"/>
              <a:buFont typeface="Wingdings" panose="05000000000000000000" pitchFamily="2" charset="2"/>
              <a:buChar char="§"/>
            </a:pPr>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Warnings </a:t>
            </a:r>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for exceeded Speed Limit. Warnings for over 30 000 speed cameras. </a:t>
            </a:r>
          </a:p>
          <a:p>
            <a:pPr marL="342900" lvl="1" indent="-342900" defTabSz="711200">
              <a:lnSpc>
                <a:spcPct val="130000"/>
              </a:lnSpc>
              <a:spcAft>
                <a:spcPts val="600"/>
              </a:spcAft>
              <a:buSzPct val="150000"/>
              <a:buFont typeface="Wingdings" panose="05000000000000000000" pitchFamily="2" charset="2"/>
              <a:buChar char="§"/>
            </a:pPr>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Lane assistant</a:t>
            </a:r>
          </a:p>
          <a:p>
            <a:pPr marL="342900" lvl="1" indent="-342900" defTabSz="711200">
              <a:lnSpc>
                <a:spcPct val="130000"/>
              </a:lnSpc>
              <a:spcAft>
                <a:spcPts val="600"/>
              </a:spcAft>
              <a:buSzPct val="150000"/>
              <a:buFont typeface="Wingdings" panose="05000000000000000000" pitchFamily="2" charset="2"/>
              <a:buChar char="§"/>
            </a:pPr>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Three Alternative Routes to choose from </a:t>
            </a:r>
            <a:endPar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endParaRPr>
          </a:p>
          <a:p>
            <a:pPr marL="342900" lvl="1" indent="-342900" defTabSz="711200">
              <a:lnSpc>
                <a:spcPct val="90000"/>
              </a:lnSpc>
              <a:spcAft>
                <a:spcPts val="600"/>
              </a:spcAft>
              <a:buSzPct val="150000"/>
              <a:buFont typeface="Wingdings" panose="05000000000000000000" pitchFamily="2" charset="2"/>
              <a:buChar char="§"/>
            </a:pPr>
            <a:endPar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endParaRPr>
          </a:p>
        </p:txBody>
      </p:sp>
      <p:sp>
        <p:nvSpPr>
          <p:cNvPr id="10" name="Rectangle 18"/>
          <p:cNvSpPr/>
          <p:nvPr/>
        </p:nvSpPr>
        <p:spPr>
          <a:xfrm>
            <a:off x="3943920" y="2214746"/>
            <a:ext cx="3676080" cy="370356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marL="342900" lvl="1" indent="-342900" defTabSz="711200">
              <a:lnSpc>
                <a:spcPct val="130000"/>
              </a:lnSpc>
              <a:spcAft>
                <a:spcPts val="600"/>
              </a:spcAft>
              <a:buSzPct val="150000"/>
              <a:buFont typeface="Wingdings" panose="05000000000000000000" pitchFamily="2" charset="2"/>
              <a:buChar char="§"/>
            </a:pPr>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Multiple </a:t>
            </a:r>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Waypoints</a:t>
            </a:r>
          </a:p>
          <a:p>
            <a:pPr marL="342900" lvl="1" indent="-342900" defTabSz="711200">
              <a:lnSpc>
                <a:spcPct val="130000"/>
              </a:lnSpc>
              <a:spcAft>
                <a:spcPts val="600"/>
              </a:spcAft>
              <a:buSzPct val="150000"/>
              <a:buFont typeface="Wingdings" panose="05000000000000000000" pitchFamily="2" charset="2"/>
              <a:buChar char="§"/>
            </a:pPr>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Head-up Display (</a:t>
            </a:r>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HUD)</a:t>
            </a:r>
            <a:r>
              <a:rPr lang="en-US" b="1" dirty="0">
                <a:solidFill>
                  <a:schemeClr val="tx1"/>
                </a:solidFill>
                <a:latin typeface="Segoe UI" panose="020B0502040204020203" pitchFamily="34" charset="0"/>
                <a:ea typeface="Segoe UI Symbol" panose="020B0502040204020203" pitchFamily="34" charset="0"/>
                <a:cs typeface="Segoe UI" panose="020B0502040204020203" pitchFamily="34" charset="0"/>
              </a:rPr>
              <a:t>*</a:t>
            </a:r>
            <a:endParaRPr lang="en-US" dirty="0">
              <a:solidFill>
                <a:schemeClr val="tx1"/>
              </a:solidFill>
              <a:latin typeface="Segoe UI" panose="020B0502040204020203" pitchFamily="34" charset="0"/>
              <a:ea typeface="Segoe UI Symbol" panose="020B0502040204020203" pitchFamily="34" charset="0"/>
              <a:cs typeface="Segoe UI" panose="020B0502040204020203" pitchFamily="34" charset="0"/>
            </a:endParaRPr>
          </a:p>
          <a:p>
            <a:pPr marL="342900" lvl="1" indent="-342900" defTabSz="711200">
              <a:lnSpc>
                <a:spcPct val="130000"/>
              </a:lnSpc>
              <a:spcAft>
                <a:spcPts val="600"/>
              </a:spcAft>
              <a:buSzPct val="150000"/>
              <a:buFont typeface="Wingdings" panose="05000000000000000000" pitchFamily="2" charset="2"/>
              <a:buChar char="§"/>
            </a:pPr>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Real-time route </a:t>
            </a:r>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sharing</a:t>
            </a:r>
            <a:r>
              <a:rPr lang="en-US" b="1" dirty="0">
                <a:solidFill>
                  <a:schemeClr val="tx1"/>
                </a:solidFill>
                <a:latin typeface="Segoe UI" panose="020B0502040204020203" pitchFamily="34" charset="0"/>
                <a:ea typeface="Segoe UI Symbol" panose="020B0502040204020203" pitchFamily="34" charset="0"/>
                <a:cs typeface="Segoe UI" panose="020B0502040204020203" pitchFamily="34" charset="0"/>
              </a:rPr>
              <a:t>*</a:t>
            </a:r>
          </a:p>
          <a:p>
            <a:pPr marL="342900" lvl="1" indent="-342900" defTabSz="711200">
              <a:lnSpc>
                <a:spcPct val="130000"/>
              </a:lnSpc>
              <a:spcAft>
                <a:spcPts val="600"/>
              </a:spcAft>
              <a:buSzPct val="150000"/>
              <a:buFont typeface="Wingdings" panose="05000000000000000000" pitchFamily="2" charset="2"/>
              <a:buChar char="§"/>
            </a:pPr>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Dash </a:t>
            </a:r>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cam that records even while you are </a:t>
            </a:r>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navigating</a:t>
            </a:r>
            <a:r>
              <a:rPr lang="en-US" b="1" dirty="0">
                <a:solidFill>
                  <a:schemeClr val="tx1"/>
                </a:solidFill>
                <a:latin typeface="Segoe UI" panose="020B0502040204020203" pitchFamily="34" charset="0"/>
                <a:ea typeface="Segoe UI Symbol" panose="020B0502040204020203" pitchFamily="34" charset="0"/>
                <a:cs typeface="Segoe UI" panose="020B0502040204020203" pitchFamily="34" charset="0"/>
              </a:rPr>
              <a:t>*</a:t>
            </a:r>
            <a:endParaRPr lang="en-US" b="1" dirty="0">
              <a:solidFill>
                <a:schemeClr val="tx1"/>
              </a:solidFill>
              <a:latin typeface="Segoe UI" panose="020B0502040204020203" pitchFamily="34" charset="0"/>
              <a:ea typeface="Segoe UI Symbol" panose="020B0502040204020203" pitchFamily="34" charset="0"/>
              <a:cs typeface="Segoe UI" panose="020B0502040204020203" pitchFamily="34" charset="0"/>
            </a:endParaRPr>
          </a:p>
          <a:p>
            <a:pPr marL="342900" lvl="1" indent="-342900" defTabSz="711200">
              <a:lnSpc>
                <a:spcPct val="130000"/>
              </a:lnSpc>
              <a:spcAft>
                <a:spcPts val="600"/>
              </a:spcAft>
              <a:buSzPct val="150000"/>
              <a:buFont typeface="Wingdings" panose="05000000000000000000" pitchFamily="2" charset="2"/>
              <a:buChar char="§"/>
            </a:pPr>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Find cheapest gas based on your gas </a:t>
            </a:r>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type</a:t>
            </a:r>
            <a:r>
              <a:rPr lang="en-US" dirty="0">
                <a:solidFill>
                  <a:schemeClr val="tx1"/>
                </a:solidFill>
                <a:latin typeface="Segoe UI" panose="020B0502040204020203" pitchFamily="34" charset="0"/>
                <a:ea typeface="Segoe UI Symbol" panose="020B0502040204020203" pitchFamily="34" charset="0"/>
                <a:cs typeface="Segoe UI" panose="020B0502040204020203" pitchFamily="34" charset="0"/>
              </a:rPr>
              <a:t>*</a:t>
            </a:r>
          </a:p>
          <a:p>
            <a:pPr marL="342900" lvl="1" indent="-342900" defTabSz="711200">
              <a:lnSpc>
                <a:spcPct val="130000"/>
              </a:lnSpc>
              <a:spcAft>
                <a:spcPts val="600"/>
              </a:spcAft>
              <a:buSzPct val="150000"/>
              <a:buFont typeface="Wingdings" panose="05000000000000000000" pitchFamily="2" charset="2"/>
              <a:buChar char="§"/>
            </a:pPr>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Address/GPS coordinates entry by copy &amp; paste</a:t>
            </a:r>
            <a:r>
              <a:rPr lang="en-US" b="1" dirty="0">
                <a:solidFill>
                  <a:schemeClr val="tx1"/>
                </a:solidFill>
                <a:latin typeface="Segoe UI" panose="020B0502040204020203" pitchFamily="34" charset="0"/>
                <a:ea typeface="Segoe UI Symbol" panose="020B0502040204020203" pitchFamily="34" charset="0"/>
                <a:cs typeface="Segoe UI" panose="020B0502040204020203" pitchFamily="34" charset="0"/>
              </a:rPr>
              <a:t>*</a:t>
            </a:r>
          </a:p>
          <a:p>
            <a:pPr marL="342900" lvl="1" indent="-342900" defTabSz="711200">
              <a:lnSpc>
                <a:spcPct val="130000"/>
              </a:lnSpc>
              <a:spcAft>
                <a:spcPts val="600"/>
              </a:spcAft>
              <a:buSzPct val="150000"/>
              <a:buFont typeface="Wingdings" panose="05000000000000000000" pitchFamily="2" charset="2"/>
              <a:buChar char="§"/>
            </a:pPr>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Pedestrian </a:t>
            </a:r>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Navigation &amp; Tourist </a:t>
            </a:r>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attractions</a:t>
            </a:r>
            <a:r>
              <a:rPr lang="en-US" sz="1600" b="1" dirty="0">
                <a:solidFill>
                  <a:schemeClr val="tx1"/>
                </a:solidFill>
                <a:latin typeface="Segoe UI" panose="020B0502040204020203" pitchFamily="34" charset="0"/>
                <a:ea typeface="Segoe UI Symbol" panose="020B0502040204020203" pitchFamily="34" charset="0"/>
                <a:cs typeface="Segoe UI" panose="020B0502040204020203" pitchFamily="34" charset="0"/>
              </a:rPr>
              <a:t> </a:t>
            </a:r>
            <a:r>
              <a:rPr lang="en-US" sz="1600" b="1" dirty="0">
                <a:solidFill>
                  <a:schemeClr val="tx1"/>
                </a:solidFill>
                <a:latin typeface="Segoe UI" panose="020B0502040204020203" pitchFamily="34" charset="0"/>
                <a:ea typeface="Segoe UI Symbol" panose="020B0502040204020203" pitchFamily="34" charset="0"/>
                <a:cs typeface="Segoe UI" panose="020B0502040204020203" pitchFamily="34" charset="0"/>
              </a:rPr>
              <a:t>*</a:t>
            </a:r>
          </a:p>
          <a:p>
            <a:pPr marL="342900" lvl="1" indent="-342900" defTabSz="711200">
              <a:lnSpc>
                <a:spcPct val="130000"/>
              </a:lnSpc>
              <a:spcAft>
                <a:spcPts val="600"/>
              </a:spcAft>
              <a:buSzPct val="150000"/>
              <a:buFont typeface="Wingdings" panose="05000000000000000000" pitchFamily="2" charset="2"/>
              <a:buChar char="§"/>
            </a:pPr>
            <a:endPar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endParaRPr>
          </a:p>
          <a:p>
            <a:pPr marL="285750" indent="-285750">
              <a:buFont typeface="Wingdings" panose="05000000000000000000" pitchFamily="2" charset="2"/>
              <a:buChar char="§"/>
            </a:pPr>
            <a:endPar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endParaRPr>
          </a:p>
        </p:txBody>
      </p:sp>
      <p:sp>
        <p:nvSpPr>
          <p:cNvPr id="12" name="Rectangle 19"/>
          <p:cNvSpPr/>
          <p:nvPr/>
        </p:nvSpPr>
        <p:spPr>
          <a:xfrm>
            <a:off x="7620000" y="2213982"/>
            <a:ext cx="4863908" cy="370356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defTabSz="711200">
              <a:lnSpc>
                <a:spcPct val="90000"/>
              </a:lnSpc>
              <a:spcAft>
                <a:spcPts val="600"/>
              </a:spcAft>
              <a:buSzPct val="150000"/>
            </a:pPr>
            <a:r>
              <a:rPr lang="en-US" sz="1700" dirty="0">
                <a:solidFill>
                  <a:srgbClr val="960E38"/>
                </a:solidFill>
                <a:latin typeface="Segoe UI Symbol" panose="020B0502040204020203" pitchFamily="34" charset="0"/>
                <a:ea typeface="Segoe UI Symbol" panose="020B0502040204020203" pitchFamily="34" charset="0"/>
                <a:cs typeface="Segoe UI" panose="020B0502040204020203" pitchFamily="34" charset="0"/>
              </a:rPr>
              <a:t>Europe Countries included: </a:t>
            </a:r>
          </a:p>
          <a:p>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100% coverage of:</a:t>
            </a:r>
          </a:p>
          <a:p>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Andorra, Austria, Belgium, Cyprus, Czech republic, Denmark, Estonia, Finland, France, Germany, Gibraltar, Greece, Hungary, Iceland, Ireland, Italy, Latvia, Liechtenstein, Lithuania, Luxembourg, Malta, Monaco, Montenegro, Netherlands, Norway, Poland, Portugal, Romania, San Marino, Serbia, Slovakia, Slovenia, Spain, Sweden, Switzerland, Turkey, United Kingdom, Vatican City </a:t>
            </a:r>
          </a:p>
          <a:p>
            <a:endPar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endParaRPr>
          </a:p>
          <a:p>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Croatia   70%</a:t>
            </a:r>
          </a:p>
          <a:p>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Bulgaria 77%</a:t>
            </a:r>
          </a:p>
          <a:p>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Slovenia 87%</a:t>
            </a:r>
          </a:p>
          <a:p>
            <a:endPar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endParaRPr>
          </a:p>
          <a:p>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Transit roads only: </a:t>
            </a:r>
          </a:p>
          <a:p>
            <a:r>
              <a:rPr lang="en-US" sz="1500" dirty="0">
                <a:solidFill>
                  <a:schemeClr val="tx1"/>
                </a:solidFill>
                <a:latin typeface="Segoe UI" panose="020B0502040204020203" pitchFamily="34" charset="0"/>
                <a:ea typeface="Segoe UI Symbol" panose="020B0502040204020203" pitchFamily="34" charset="0"/>
                <a:cs typeface="Segoe UI" panose="020B0502040204020203" pitchFamily="34" charset="0"/>
              </a:rPr>
              <a:t>Albania, Ukraine, Belarus, Russia, Bosnia and Herzegovina, Moldova,  The Former Yugoslav Republic of Macedonia</a:t>
            </a:r>
          </a:p>
        </p:txBody>
      </p:sp>
      <p:sp>
        <p:nvSpPr>
          <p:cNvPr id="13" name="Параллелограмм 6"/>
          <p:cNvSpPr/>
          <p:nvPr/>
        </p:nvSpPr>
        <p:spPr>
          <a:xfrm>
            <a:off x="1428004" y="1113838"/>
            <a:ext cx="9794068" cy="937775"/>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1219644" y="1276208"/>
            <a:ext cx="9818160" cy="584775"/>
          </a:xfrm>
          <a:prstGeom prst="rect">
            <a:avLst/>
          </a:prstGeom>
          <a:noFill/>
        </p:spPr>
        <p:txBody>
          <a:bodyPr wrap="square" rtlCol="0">
            <a:spAutoFit/>
          </a:bodyPr>
          <a:lstStyle/>
          <a:p>
            <a:pPr algn="ctr"/>
            <a:r>
              <a:rPr lang="en-US" sz="3200" b="1" dirty="0" err="1">
                <a:latin typeface="Segoe Ul"/>
                <a:ea typeface="Verdana" panose="020B0604030504040204" pitchFamily="34" charset="0"/>
                <a:cs typeface="Verdana" panose="020B0604030504040204" pitchFamily="34" charset="0"/>
              </a:rPr>
              <a:t>Sygic</a:t>
            </a:r>
            <a:r>
              <a:rPr lang="en-US" sz="3200" b="1" dirty="0">
                <a:latin typeface="Segoe Ul"/>
                <a:ea typeface="Verdana" panose="020B0604030504040204" pitchFamily="34" charset="0"/>
                <a:cs typeface="Verdana" panose="020B0604030504040204" pitchFamily="34" charset="0"/>
              </a:rPr>
              <a:t> advantages</a:t>
            </a:r>
            <a:endParaRPr lang="en-US" sz="3200" b="1" dirty="0">
              <a:latin typeface="Segoe U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26112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t>
            </a:r>
            <a:r>
              <a:rPr lang="sr-Latn-RS" dirty="0" smtClean="0"/>
              <a:t>ELLULAR PHONES ROADMAP</a:t>
            </a:r>
            <a:br>
              <a:rPr lang="sr-Latn-RS" dirty="0" smtClean="0"/>
            </a:br>
            <a:r>
              <a:rPr lang="sr-Latn-RS" sz="1800" dirty="0" smtClean="0"/>
              <a:t/>
            </a:r>
            <a:br>
              <a:rPr lang="sr-Latn-RS" sz="1800" dirty="0" smtClean="0"/>
            </a:br>
            <a:r>
              <a:rPr lang="sr-Latn-RS" sz="3200" dirty="0" smtClean="0"/>
              <a:t>2018</a:t>
            </a:r>
            <a:endParaRPr lang="en-US" sz="3200" dirty="0"/>
          </a:p>
        </p:txBody>
      </p:sp>
      <p:sp>
        <p:nvSpPr>
          <p:cNvPr id="9" name="Freeform 6"/>
          <p:cNvSpPr>
            <a:spLocks noEditPoints="1"/>
          </p:cNvSpPr>
          <p:nvPr/>
        </p:nvSpPr>
        <p:spPr bwMode="auto">
          <a:xfrm>
            <a:off x="6071394" y="5218114"/>
            <a:ext cx="2114550" cy="511175"/>
          </a:xfrm>
          <a:custGeom>
            <a:avLst/>
            <a:gdLst>
              <a:gd name="T0" fmla="*/ 252 w 4437"/>
              <a:gd name="T1" fmla="*/ 314 h 1059"/>
              <a:gd name="T2" fmla="*/ 571 w 4437"/>
              <a:gd name="T3" fmla="*/ 67 h 1059"/>
              <a:gd name="T4" fmla="*/ 272 w 4437"/>
              <a:gd name="T5" fmla="*/ 742 h 1059"/>
              <a:gd name="T6" fmla="*/ 146 w 4437"/>
              <a:gd name="T7" fmla="*/ 495 h 1059"/>
              <a:gd name="T8" fmla="*/ 4379 w 4437"/>
              <a:gd name="T9" fmla="*/ 644 h 1059"/>
              <a:gd name="T10" fmla="*/ 4359 w 4437"/>
              <a:gd name="T11" fmla="*/ 642 h 1059"/>
              <a:gd name="T12" fmla="*/ 3744 w 4437"/>
              <a:gd name="T13" fmla="*/ 791 h 1059"/>
              <a:gd name="T14" fmla="*/ 3802 w 4437"/>
              <a:gd name="T15" fmla="*/ 230 h 1059"/>
              <a:gd name="T16" fmla="*/ 3893 w 4437"/>
              <a:gd name="T17" fmla="*/ 685 h 1059"/>
              <a:gd name="T18" fmla="*/ 4126 w 4437"/>
              <a:gd name="T19" fmla="*/ 230 h 1059"/>
              <a:gd name="T20" fmla="*/ 3963 w 4437"/>
              <a:gd name="T21" fmla="*/ 844 h 1059"/>
              <a:gd name="T22" fmla="*/ 3852 w 4437"/>
              <a:gd name="T23" fmla="*/ 1059 h 1059"/>
              <a:gd name="T24" fmla="*/ 3790 w 4437"/>
              <a:gd name="T25" fmla="*/ 910 h 1059"/>
              <a:gd name="T26" fmla="*/ 4263 w 4437"/>
              <a:gd name="T27" fmla="*/ 779 h 1059"/>
              <a:gd name="T28" fmla="*/ 4263 w 4437"/>
              <a:gd name="T29" fmla="*/ 779 h 1059"/>
              <a:gd name="T30" fmla="*/ 1734 w 4437"/>
              <a:gd name="T31" fmla="*/ 814 h 1059"/>
              <a:gd name="T32" fmla="*/ 2508 w 4437"/>
              <a:gd name="T33" fmla="*/ 572 h 1059"/>
              <a:gd name="T34" fmla="*/ 2663 w 4437"/>
              <a:gd name="T35" fmla="*/ 528 h 1059"/>
              <a:gd name="T36" fmla="*/ 2481 w 4437"/>
              <a:gd name="T37" fmla="*/ 814 h 1059"/>
              <a:gd name="T38" fmla="*/ 2686 w 4437"/>
              <a:gd name="T39" fmla="*/ 521 h 1059"/>
              <a:gd name="T40" fmla="*/ 2858 w 4437"/>
              <a:gd name="T41" fmla="*/ 472 h 1059"/>
              <a:gd name="T42" fmla="*/ 2787 w 4437"/>
              <a:gd name="T43" fmla="*/ 814 h 1059"/>
              <a:gd name="T44" fmla="*/ 2686 w 4437"/>
              <a:gd name="T45" fmla="*/ 521 h 1059"/>
              <a:gd name="T46" fmla="*/ 3139 w 4437"/>
              <a:gd name="T47" fmla="*/ 364 h 1059"/>
              <a:gd name="T48" fmla="*/ 3548 w 4437"/>
              <a:gd name="T49" fmla="*/ 671 h 1059"/>
              <a:gd name="T50" fmla="*/ 3509 w 4437"/>
              <a:gd name="T51" fmla="*/ 811 h 1059"/>
              <a:gd name="T52" fmla="*/ 3089 w 4437"/>
              <a:gd name="T53" fmla="*/ 593 h 1059"/>
              <a:gd name="T54" fmla="*/ 3047 w 4437"/>
              <a:gd name="T55" fmla="*/ 380 h 1059"/>
              <a:gd name="T56" fmla="*/ 3014 w 4437"/>
              <a:gd name="T57" fmla="*/ 230 h 1059"/>
              <a:gd name="T58" fmla="*/ 3047 w 4437"/>
              <a:gd name="T59" fmla="*/ 380 h 1059"/>
              <a:gd name="T60" fmla="*/ 2687 w 4437"/>
              <a:gd name="T61" fmla="*/ 439 h 1059"/>
              <a:gd name="T62" fmla="*/ 2555 w 4437"/>
              <a:gd name="T63" fmla="*/ 467 h 1059"/>
              <a:gd name="T64" fmla="*/ 2791 w 4437"/>
              <a:gd name="T65" fmla="*/ 287 h 1059"/>
              <a:gd name="T66" fmla="*/ 2366 w 4437"/>
              <a:gd name="T67" fmla="*/ 521 h 1059"/>
              <a:gd name="T68" fmla="*/ 2419 w 4437"/>
              <a:gd name="T69" fmla="*/ 230 h 1059"/>
              <a:gd name="T70" fmla="*/ 2510 w 4437"/>
              <a:gd name="T71" fmla="*/ 489 h 1059"/>
              <a:gd name="T72" fmla="*/ 1714 w 4437"/>
              <a:gd name="T73" fmla="*/ 403 h 1059"/>
              <a:gd name="T74" fmla="*/ 1785 w 4437"/>
              <a:gd name="T75" fmla="*/ 245 h 1059"/>
              <a:gd name="T76" fmla="*/ 2070 w 4437"/>
              <a:gd name="T77" fmla="*/ 289 h 1059"/>
              <a:gd name="T78" fmla="*/ 1869 w 4437"/>
              <a:gd name="T79" fmla="*/ 403 h 1059"/>
              <a:gd name="T80" fmla="*/ 1210 w 4437"/>
              <a:gd name="T81" fmla="*/ 810 h 1059"/>
              <a:gd name="T82" fmla="*/ 1211 w 4437"/>
              <a:gd name="T83" fmla="*/ 230 h 1059"/>
              <a:gd name="T84" fmla="*/ 1298 w 4437"/>
              <a:gd name="T85" fmla="*/ 683 h 1059"/>
              <a:gd name="T86" fmla="*/ 1437 w 4437"/>
              <a:gd name="T87" fmla="*/ 297 h 1059"/>
              <a:gd name="T88" fmla="*/ 1541 w 4437"/>
              <a:gd name="T89" fmla="*/ 660 h 1059"/>
              <a:gd name="T90" fmla="*/ 701 w 4437"/>
              <a:gd name="T91" fmla="*/ 814 h 1059"/>
              <a:gd name="T92" fmla="*/ 783 w 4437"/>
              <a:gd name="T93" fmla="*/ 226 h 1059"/>
              <a:gd name="T94" fmla="*/ 701 w 4437"/>
              <a:gd name="T95" fmla="*/ 814 h 1059"/>
              <a:gd name="T96" fmla="*/ 665 w 4437"/>
              <a:gd name="T97" fmla="*/ 435 h 1059"/>
              <a:gd name="T98" fmla="*/ 819 w 4437"/>
              <a:gd name="T99" fmla="*/ 604 h 1059"/>
              <a:gd name="T100" fmla="*/ 3396 w 4437"/>
              <a:gd name="T101" fmla="*/ 660 h 1059"/>
              <a:gd name="T102" fmla="*/ 3263 w 4437"/>
              <a:gd name="T103" fmla="*/ 466 h 1059"/>
              <a:gd name="T104" fmla="*/ 3397 w 4437"/>
              <a:gd name="T105" fmla="*/ 638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37" h="1059">
                <a:moveTo>
                  <a:pt x="0" y="90"/>
                </a:moveTo>
                <a:cubicBezTo>
                  <a:pt x="49" y="76"/>
                  <a:pt x="100" y="61"/>
                  <a:pt x="155" y="46"/>
                </a:cubicBezTo>
                <a:lnTo>
                  <a:pt x="252" y="314"/>
                </a:lnTo>
                <a:lnTo>
                  <a:pt x="432" y="34"/>
                </a:lnTo>
                <a:cubicBezTo>
                  <a:pt x="447" y="11"/>
                  <a:pt x="477" y="0"/>
                  <a:pt x="501" y="0"/>
                </a:cubicBezTo>
                <a:cubicBezTo>
                  <a:pt x="539" y="0"/>
                  <a:pt x="571" y="31"/>
                  <a:pt x="571" y="67"/>
                </a:cubicBezTo>
                <a:cubicBezTo>
                  <a:pt x="571" y="82"/>
                  <a:pt x="563" y="95"/>
                  <a:pt x="559" y="107"/>
                </a:cubicBezTo>
                <a:lnTo>
                  <a:pt x="306" y="495"/>
                </a:lnTo>
                <a:lnTo>
                  <a:pt x="272" y="742"/>
                </a:lnTo>
                <a:cubicBezTo>
                  <a:pt x="266" y="782"/>
                  <a:pt x="226" y="817"/>
                  <a:pt x="181" y="817"/>
                </a:cubicBezTo>
                <a:cubicBezTo>
                  <a:pt x="136" y="817"/>
                  <a:pt x="106" y="783"/>
                  <a:pt x="112" y="742"/>
                </a:cubicBezTo>
                <a:lnTo>
                  <a:pt x="146" y="495"/>
                </a:lnTo>
                <a:lnTo>
                  <a:pt x="3" y="107"/>
                </a:lnTo>
                <a:cubicBezTo>
                  <a:pt x="2" y="103"/>
                  <a:pt x="1" y="97"/>
                  <a:pt x="0" y="90"/>
                </a:cubicBezTo>
                <a:close/>
                <a:moveTo>
                  <a:pt x="4379" y="644"/>
                </a:moveTo>
                <a:cubicBezTo>
                  <a:pt x="4355" y="652"/>
                  <a:pt x="4333" y="658"/>
                  <a:pt x="4315" y="661"/>
                </a:cubicBezTo>
                <a:lnTo>
                  <a:pt x="4287" y="667"/>
                </a:lnTo>
                <a:cubicBezTo>
                  <a:pt x="4306" y="651"/>
                  <a:pt x="4332" y="642"/>
                  <a:pt x="4359" y="642"/>
                </a:cubicBezTo>
                <a:cubicBezTo>
                  <a:pt x="4366" y="642"/>
                  <a:pt x="4372" y="642"/>
                  <a:pt x="4379" y="644"/>
                </a:cubicBezTo>
                <a:close/>
                <a:moveTo>
                  <a:pt x="4138" y="699"/>
                </a:moveTo>
                <a:cubicBezTo>
                  <a:pt x="3988" y="732"/>
                  <a:pt x="3860" y="762"/>
                  <a:pt x="3744" y="791"/>
                </a:cubicBezTo>
                <a:cubicBezTo>
                  <a:pt x="3676" y="757"/>
                  <a:pt x="3660" y="686"/>
                  <a:pt x="3672" y="600"/>
                </a:cubicBezTo>
                <a:lnTo>
                  <a:pt x="3715" y="298"/>
                </a:lnTo>
                <a:cubicBezTo>
                  <a:pt x="3719" y="259"/>
                  <a:pt x="3752" y="230"/>
                  <a:pt x="3802" y="230"/>
                </a:cubicBezTo>
                <a:cubicBezTo>
                  <a:pt x="3851" y="230"/>
                  <a:pt x="3876" y="259"/>
                  <a:pt x="3870" y="298"/>
                </a:cubicBezTo>
                <a:lnTo>
                  <a:pt x="3827" y="600"/>
                </a:lnTo>
                <a:cubicBezTo>
                  <a:pt x="3821" y="652"/>
                  <a:pt x="3838" y="685"/>
                  <a:pt x="3893" y="685"/>
                </a:cubicBezTo>
                <a:cubicBezTo>
                  <a:pt x="3927" y="685"/>
                  <a:pt x="3960" y="677"/>
                  <a:pt x="3989" y="655"/>
                </a:cubicBezTo>
                <a:lnTo>
                  <a:pt x="4039" y="298"/>
                </a:lnTo>
                <a:cubicBezTo>
                  <a:pt x="4044" y="259"/>
                  <a:pt x="4074" y="230"/>
                  <a:pt x="4126" y="230"/>
                </a:cubicBezTo>
                <a:cubicBezTo>
                  <a:pt x="4178" y="230"/>
                  <a:pt x="4199" y="259"/>
                  <a:pt x="4195" y="298"/>
                </a:cubicBezTo>
                <a:lnTo>
                  <a:pt x="4138" y="699"/>
                </a:lnTo>
                <a:close/>
                <a:moveTo>
                  <a:pt x="3963" y="844"/>
                </a:moveTo>
                <a:cubicBezTo>
                  <a:pt x="4016" y="833"/>
                  <a:pt x="4069" y="821"/>
                  <a:pt x="4123" y="809"/>
                </a:cubicBezTo>
                <a:lnTo>
                  <a:pt x="4118" y="844"/>
                </a:lnTo>
                <a:cubicBezTo>
                  <a:pt x="4101" y="964"/>
                  <a:pt x="4017" y="1059"/>
                  <a:pt x="3852" y="1059"/>
                </a:cubicBezTo>
                <a:cubicBezTo>
                  <a:pt x="3790" y="1059"/>
                  <a:pt x="3674" y="1039"/>
                  <a:pt x="3674" y="975"/>
                </a:cubicBezTo>
                <a:cubicBezTo>
                  <a:pt x="3674" y="935"/>
                  <a:pt x="3711" y="904"/>
                  <a:pt x="3755" y="904"/>
                </a:cubicBezTo>
                <a:cubicBezTo>
                  <a:pt x="3763" y="904"/>
                  <a:pt x="3774" y="905"/>
                  <a:pt x="3790" y="910"/>
                </a:cubicBezTo>
                <a:cubicBezTo>
                  <a:pt x="3811" y="920"/>
                  <a:pt x="3830" y="929"/>
                  <a:pt x="3861" y="929"/>
                </a:cubicBezTo>
                <a:cubicBezTo>
                  <a:pt x="3925" y="929"/>
                  <a:pt x="3955" y="898"/>
                  <a:pt x="3963" y="844"/>
                </a:cubicBezTo>
                <a:close/>
                <a:moveTo>
                  <a:pt x="4263" y="779"/>
                </a:moveTo>
                <a:cubicBezTo>
                  <a:pt x="4321" y="767"/>
                  <a:pt x="4379" y="755"/>
                  <a:pt x="4437" y="743"/>
                </a:cubicBezTo>
                <a:cubicBezTo>
                  <a:pt x="4424" y="784"/>
                  <a:pt x="4380" y="817"/>
                  <a:pt x="4334" y="817"/>
                </a:cubicBezTo>
                <a:cubicBezTo>
                  <a:pt x="4303" y="817"/>
                  <a:pt x="4277" y="802"/>
                  <a:pt x="4263" y="779"/>
                </a:cubicBezTo>
                <a:close/>
                <a:moveTo>
                  <a:pt x="1715" y="812"/>
                </a:moveTo>
                <a:cubicBezTo>
                  <a:pt x="1742" y="801"/>
                  <a:pt x="1773" y="790"/>
                  <a:pt x="1807" y="779"/>
                </a:cubicBezTo>
                <a:cubicBezTo>
                  <a:pt x="1791" y="800"/>
                  <a:pt x="1764" y="814"/>
                  <a:pt x="1734" y="814"/>
                </a:cubicBezTo>
                <a:cubicBezTo>
                  <a:pt x="1727" y="814"/>
                  <a:pt x="1721" y="814"/>
                  <a:pt x="1715" y="812"/>
                </a:cubicBezTo>
                <a:close/>
                <a:moveTo>
                  <a:pt x="2380" y="608"/>
                </a:moveTo>
                <a:cubicBezTo>
                  <a:pt x="2422" y="596"/>
                  <a:pt x="2465" y="584"/>
                  <a:pt x="2508" y="572"/>
                </a:cubicBezTo>
                <a:cubicBezTo>
                  <a:pt x="2507" y="594"/>
                  <a:pt x="2506" y="617"/>
                  <a:pt x="2506" y="639"/>
                </a:cubicBezTo>
                <a:cubicBezTo>
                  <a:pt x="2513" y="615"/>
                  <a:pt x="2519" y="591"/>
                  <a:pt x="2525" y="567"/>
                </a:cubicBezTo>
                <a:lnTo>
                  <a:pt x="2663" y="528"/>
                </a:lnTo>
                <a:cubicBezTo>
                  <a:pt x="2658" y="544"/>
                  <a:pt x="2653" y="560"/>
                  <a:pt x="2647" y="577"/>
                </a:cubicBezTo>
                <a:lnTo>
                  <a:pt x="2576" y="758"/>
                </a:lnTo>
                <a:cubicBezTo>
                  <a:pt x="2558" y="798"/>
                  <a:pt x="2527" y="814"/>
                  <a:pt x="2481" y="814"/>
                </a:cubicBezTo>
                <a:cubicBezTo>
                  <a:pt x="2431" y="814"/>
                  <a:pt x="2409" y="789"/>
                  <a:pt x="2402" y="746"/>
                </a:cubicBezTo>
                <a:lnTo>
                  <a:pt x="2380" y="608"/>
                </a:lnTo>
                <a:close/>
                <a:moveTo>
                  <a:pt x="2686" y="521"/>
                </a:moveTo>
                <a:cubicBezTo>
                  <a:pt x="2728" y="509"/>
                  <a:pt x="2769" y="497"/>
                  <a:pt x="2810" y="486"/>
                </a:cubicBezTo>
                <a:cubicBezTo>
                  <a:pt x="2814" y="536"/>
                  <a:pt x="2811" y="589"/>
                  <a:pt x="2812" y="640"/>
                </a:cubicBezTo>
                <a:cubicBezTo>
                  <a:pt x="2828" y="584"/>
                  <a:pt x="2837" y="527"/>
                  <a:pt x="2858" y="472"/>
                </a:cubicBezTo>
                <a:cubicBezTo>
                  <a:pt x="2915" y="455"/>
                  <a:pt x="2973" y="439"/>
                  <a:pt x="3029" y="422"/>
                </a:cubicBezTo>
                <a:lnTo>
                  <a:pt x="2887" y="748"/>
                </a:lnTo>
                <a:cubicBezTo>
                  <a:pt x="2867" y="792"/>
                  <a:pt x="2842" y="814"/>
                  <a:pt x="2787" y="814"/>
                </a:cubicBezTo>
                <a:cubicBezTo>
                  <a:pt x="2749" y="814"/>
                  <a:pt x="2716" y="794"/>
                  <a:pt x="2711" y="758"/>
                </a:cubicBezTo>
                <a:lnTo>
                  <a:pt x="2689" y="577"/>
                </a:lnTo>
                <a:cubicBezTo>
                  <a:pt x="2687" y="558"/>
                  <a:pt x="2686" y="540"/>
                  <a:pt x="2686" y="521"/>
                </a:cubicBezTo>
                <a:close/>
                <a:moveTo>
                  <a:pt x="3126" y="394"/>
                </a:moveTo>
                <a:cubicBezTo>
                  <a:pt x="3191" y="374"/>
                  <a:pt x="3254" y="355"/>
                  <a:pt x="3315" y="336"/>
                </a:cubicBezTo>
                <a:cubicBezTo>
                  <a:pt x="3259" y="345"/>
                  <a:pt x="3200" y="354"/>
                  <a:pt x="3139" y="364"/>
                </a:cubicBezTo>
                <a:cubicBezTo>
                  <a:pt x="3182" y="282"/>
                  <a:pt x="3263" y="227"/>
                  <a:pt x="3380" y="227"/>
                </a:cubicBezTo>
                <a:cubicBezTo>
                  <a:pt x="3543" y="227"/>
                  <a:pt x="3599" y="309"/>
                  <a:pt x="3577" y="461"/>
                </a:cubicBezTo>
                <a:lnTo>
                  <a:pt x="3548" y="671"/>
                </a:lnTo>
                <a:cubicBezTo>
                  <a:pt x="3543" y="705"/>
                  <a:pt x="3560" y="701"/>
                  <a:pt x="3578" y="709"/>
                </a:cubicBezTo>
                <a:cubicBezTo>
                  <a:pt x="3592" y="715"/>
                  <a:pt x="3599" y="725"/>
                  <a:pt x="3599" y="743"/>
                </a:cubicBezTo>
                <a:cubicBezTo>
                  <a:pt x="3599" y="784"/>
                  <a:pt x="3576" y="811"/>
                  <a:pt x="3509" y="811"/>
                </a:cubicBezTo>
                <a:cubicBezTo>
                  <a:pt x="3467" y="811"/>
                  <a:pt x="3441" y="800"/>
                  <a:pt x="3420" y="764"/>
                </a:cubicBezTo>
                <a:cubicBezTo>
                  <a:pt x="3373" y="797"/>
                  <a:pt x="3328" y="814"/>
                  <a:pt x="3265" y="814"/>
                </a:cubicBezTo>
                <a:cubicBezTo>
                  <a:pt x="3135" y="814"/>
                  <a:pt x="3071" y="725"/>
                  <a:pt x="3089" y="593"/>
                </a:cubicBezTo>
                <a:lnTo>
                  <a:pt x="3107" y="466"/>
                </a:lnTo>
                <a:cubicBezTo>
                  <a:pt x="3111" y="440"/>
                  <a:pt x="3117" y="416"/>
                  <a:pt x="3126" y="394"/>
                </a:cubicBezTo>
                <a:close/>
                <a:moveTo>
                  <a:pt x="3047" y="380"/>
                </a:moveTo>
                <a:cubicBezTo>
                  <a:pt x="2993" y="390"/>
                  <a:pt x="2938" y="401"/>
                  <a:pt x="2882" y="412"/>
                </a:cubicBezTo>
                <a:lnTo>
                  <a:pt x="2934" y="281"/>
                </a:lnTo>
                <a:cubicBezTo>
                  <a:pt x="2945" y="252"/>
                  <a:pt x="2981" y="230"/>
                  <a:pt x="3014" y="230"/>
                </a:cubicBezTo>
                <a:cubicBezTo>
                  <a:pt x="3051" y="230"/>
                  <a:pt x="3082" y="256"/>
                  <a:pt x="3082" y="292"/>
                </a:cubicBezTo>
                <a:cubicBezTo>
                  <a:pt x="3082" y="300"/>
                  <a:pt x="3079" y="307"/>
                  <a:pt x="3078" y="310"/>
                </a:cubicBezTo>
                <a:lnTo>
                  <a:pt x="3047" y="380"/>
                </a:lnTo>
                <a:close/>
                <a:moveTo>
                  <a:pt x="2805" y="427"/>
                </a:moveTo>
                <a:cubicBezTo>
                  <a:pt x="2766" y="435"/>
                  <a:pt x="2727" y="443"/>
                  <a:pt x="2687" y="451"/>
                </a:cubicBezTo>
                <a:lnTo>
                  <a:pt x="2687" y="439"/>
                </a:lnTo>
                <a:cubicBezTo>
                  <a:pt x="2686" y="443"/>
                  <a:pt x="2685" y="447"/>
                  <a:pt x="2684" y="452"/>
                </a:cubicBezTo>
                <a:cubicBezTo>
                  <a:pt x="2640" y="461"/>
                  <a:pt x="2595" y="470"/>
                  <a:pt x="2550" y="480"/>
                </a:cubicBezTo>
                <a:cubicBezTo>
                  <a:pt x="2552" y="476"/>
                  <a:pt x="2554" y="471"/>
                  <a:pt x="2555" y="467"/>
                </a:cubicBezTo>
                <a:lnTo>
                  <a:pt x="2626" y="287"/>
                </a:lnTo>
                <a:cubicBezTo>
                  <a:pt x="2640" y="255"/>
                  <a:pt x="2673" y="230"/>
                  <a:pt x="2718" y="230"/>
                </a:cubicBezTo>
                <a:cubicBezTo>
                  <a:pt x="2762" y="230"/>
                  <a:pt x="2787" y="255"/>
                  <a:pt x="2791" y="287"/>
                </a:cubicBezTo>
                <a:lnTo>
                  <a:pt x="2805" y="427"/>
                </a:lnTo>
                <a:close/>
                <a:moveTo>
                  <a:pt x="2510" y="489"/>
                </a:moveTo>
                <a:cubicBezTo>
                  <a:pt x="2462" y="499"/>
                  <a:pt x="2414" y="510"/>
                  <a:pt x="2366" y="521"/>
                </a:cubicBezTo>
                <a:lnTo>
                  <a:pt x="2332" y="312"/>
                </a:lnTo>
                <a:cubicBezTo>
                  <a:pt x="2332" y="310"/>
                  <a:pt x="2331" y="307"/>
                  <a:pt x="2331" y="304"/>
                </a:cubicBezTo>
                <a:cubicBezTo>
                  <a:pt x="2331" y="266"/>
                  <a:pt x="2372" y="230"/>
                  <a:pt x="2419" y="230"/>
                </a:cubicBezTo>
                <a:cubicBezTo>
                  <a:pt x="2452" y="230"/>
                  <a:pt x="2481" y="248"/>
                  <a:pt x="2486" y="281"/>
                </a:cubicBezTo>
                <a:lnTo>
                  <a:pt x="2508" y="467"/>
                </a:lnTo>
                <a:cubicBezTo>
                  <a:pt x="2509" y="474"/>
                  <a:pt x="2510" y="482"/>
                  <a:pt x="2510" y="489"/>
                </a:cubicBezTo>
                <a:close/>
                <a:moveTo>
                  <a:pt x="1835" y="648"/>
                </a:moveTo>
                <a:cubicBezTo>
                  <a:pt x="1782" y="661"/>
                  <a:pt x="1728" y="675"/>
                  <a:pt x="1674" y="688"/>
                </a:cubicBezTo>
                <a:lnTo>
                  <a:pt x="1714" y="403"/>
                </a:lnTo>
                <a:cubicBezTo>
                  <a:pt x="1717" y="377"/>
                  <a:pt x="1717" y="364"/>
                  <a:pt x="1709" y="350"/>
                </a:cubicBezTo>
                <a:cubicBezTo>
                  <a:pt x="1704" y="340"/>
                  <a:pt x="1698" y="332"/>
                  <a:pt x="1698" y="320"/>
                </a:cubicBezTo>
                <a:cubicBezTo>
                  <a:pt x="1698" y="276"/>
                  <a:pt x="1741" y="245"/>
                  <a:pt x="1785" y="245"/>
                </a:cubicBezTo>
                <a:cubicBezTo>
                  <a:pt x="1808" y="245"/>
                  <a:pt x="1826" y="260"/>
                  <a:pt x="1840" y="280"/>
                </a:cubicBezTo>
                <a:cubicBezTo>
                  <a:pt x="1895" y="250"/>
                  <a:pt x="1950" y="232"/>
                  <a:pt x="1986" y="232"/>
                </a:cubicBezTo>
                <a:cubicBezTo>
                  <a:pt x="2049" y="232"/>
                  <a:pt x="2070" y="257"/>
                  <a:pt x="2070" y="289"/>
                </a:cubicBezTo>
                <a:cubicBezTo>
                  <a:pt x="2070" y="339"/>
                  <a:pt x="2026" y="373"/>
                  <a:pt x="1980" y="371"/>
                </a:cubicBezTo>
                <a:cubicBezTo>
                  <a:pt x="1931" y="368"/>
                  <a:pt x="1912" y="366"/>
                  <a:pt x="1870" y="382"/>
                </a:cubicBezTo>
                <a:cubicBezTo>
                  <a:pt x="1870" y="390"/>
                  <a:pt x="1870" y="397"/>
                  <a:pt x="1869" y="403"/>
                </a:cubicBezTo>
                <a:lnTo>
                  <a:pt x="1835" y="648"/>
                </a:lnTo>
                <a:close/>
                <a:moveTo>
                  <a:pt x="1566" y="716"/>
                </a:moveTo>
                <a:cubicBezTo>
                  <a:pt x="1447" y="747"/>
                  <a:pt x="1327" y="778"/>
                  <a:pt x="1210" y="810"/>
                </a:cubicBezTo>
                <a:cubicBezTo>
                  <a:pt x="1109" y="789"/>
                  <a:pt x="1066" y="707"/>
                  <a:pt x="1082" y="593"/>
                </a:cubicBezTo>
                <a:lnTo>
                  <a:pt x="1123" y="298"/>
                </a:lnTo>
                <a:cubicBezTo>
                  <a:pt x="1129" y="259"/>
                  <a:pt x="1162" y="230"/>
                  <a:pt x="1211" y="230"/>
                </a:cubicBezTo>
                <a:cubicBezTo>
                  <a:pt x="1261" y="230"/>
                  <a:pt x="1284" y="259"/>
                  <a:pt x="1279" y="298"/>
                </a:cubicBezTo>
                <a:lnTo>
                  <a:pt x="1237" y="593"/>
                </a:lnTo>
                <a:cubicBezTo>
                  <a:pt x="1229" y="651"/>
                  <a:pt x="1248" y="683"/>
                  <a:pt x="1298" y="683"/>
                </a:cubicBezTo>
                <a:cubicBezTo>
                  <a:pt x="1322" y="683"/>
                  <a:pt x="1351" y="675"/>
                  <a:pt x="1388" y="659"/>
                </a:cubicBezTo>
                <a:cubicBezTo>
                  <a:pt x="1388" y="651"/>
                  <a:pt x="1388" y="644"/>
                  <a:pt x="1389" y="637"/>
                </a:cubicBezTo>
                <a:lnTo>
                  <a:pt x="1437" y="297"/>
                </a:lnTo>
                <a:cubicBezTo>
                  <a:pt x="1442" y="259"/>
                  <a:pt x="1473" y="230"/>
                  <a:pt x="1524" y="230"/>
                </a:cubicBezTo>
                <a:cubicBezTo>
                  <a:pt x="1576" y="230"/>
                  <a:pt x="1598" y="259"/>
                  <a:pt x="1592" y="297"/>
                </a:cubicBezTo>
                <a:lnTo>
                  <a:pt x="1541" y="660"/>
                </a:lnTo>
                <a:cubicBezTo>
                  <a:pt x="1539" y="677"/>
                  <a:pt x="1545" y="685"/>
                  <a:pt x="1557" y="699"/>
                </a:cubicBezTo>
                <a:cubicBezTo>
                  <a:pt x="1562" y="704"/>
                  <a:pt x="1565" y="710"/>
                  <a:pt x="1566" y="716"/>
                </a:cubicBezTo>
                <a:close/>
                <a:moveTo>
                  <a:pt x="701" y="814"/>
                </a:moveTo>
                <a:cubicBezTo>
                  <a:pt x="861" y="814"/>
                  <a:pt x="958" y="723"/>
                  <a:pt x="975" y="604"/>
                </a:cubicBezTo>
                <a:lnTo>
                  <a:pt x="998" y="436"/>
                </a:lnTo>
                <a:cubicBezTo>
                  <a:pt x="1014" y="318"/>
                  <a:pt x="943" y="226"/>
                  <a:pt x="783" y="226"/>
                </a:cubicBezTo>
                <a:cubicBezTo>
                  <a:pt x="623" y="226"/>
                  <a:pt x="525" y="318"/>
                  <a:pt x="509" y="436"/>
                </a:cubicBezTo>
                <a:lnTo>
                  <a:pt x="486" y="604"/>
                </a:lnTo>
                <a:cubicBezTo>
                  <a:pt x="469" y="723"/>
                  <a:pt x="541" y="814"/>
                  <a:pt x="701" y="814"/>
                </a:cubicBezTo>
                <a:close/>
                <a:moveTo>
                  <a:pt x="719" y="681"/>
                </a:moveTo>
                <a:cubicBezTo>
                  <a:pt x="660" y="681"/>
                  <a:pt x="634" y="652"/>
                  <a:pt x="641" y="604"/>
                </a:cubicBezTo>
                <a:lnTo>
                  <a:pt x="665" y="435"/>
                </a:lnTo>
                <a:cubicBezTo>
                  <a:pt x="672" y="389"/>
                  <a:pt x="705" y="359"/>
                  <a:pt x="764" y="359"/>
                </a:cubicBezTo>
                <a:cubicBezTo>
                  <a:pt x="823" y="359"/>
                  <a:pt x="850" y="389"/>
                  <a:pt x="843" y="435"/>
                </a:cubicBezTo>
                <a:lnTo>
                  <a:pt x="819" y="604"/>
                </a:lnTo>
                <a:cubicBezTo>
                  <a:pt x="812" y="652"/>
                  <a:pt x="777" y="681"/>
                  <a:pt x="719" y="681"/>
                </a:cubicBezTo>
                <a:close/>
                <a:moveTo>
                  <a:pt x="3397" y="638"/>
                </a:moveTo>
                <a:cubicBezTo>
                  <a:pt x="3396" y="645"/>
                  <a:pt x="3396" y="652"/>
                  <a:pt x="3396" y="660"/>
                </a:cubicBezTo>
                <a:cubicBezTo>
                  <a:pt x="3359" y="675"/>
                  <a:pt x="3329" y="683"/>
                  <a:pt x="3306" y="683"/>
                </a:cubicBezTo>
                <a:cubicBezTo>
                  <a:pt x="3257" y="683"/>
                  <a:pt x="3237" y="652"/>
                  <a:pt x="3245" y="593"/>
                </a:cubicBezTo>
                <a:lnTo>
                  <a:pt x="3263" y="466"/>
                </a:lnTo>
                <a:cubicBezTo>
                  <a:pt x="3273" y="396"/>
                  <a:pt x="3298" y="361"/>
                  <a:pt x="3353" y="361"/>
                </a:cubicBezTo>
                <a:cubicBezTo>
                  <a:pt x="3411" y="361"/>
                  <a:pt x="3433" y="382"/>
                  <a:pt x="3425" y="435"/>
                </a:cubicBezTo>
                <a:lnTo>
                  <a:pt x="3397" y="6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u="sng" dirty="0">
              <a:solidFill>
                <a:prstClr val="black"/>
              </a:solidFill>
            </a:endParaRPr>
          </a:p>
        </p:txBody>
      </p:sp>
      <p:sp>
        <p:nvSpPr>
          <p:cNvPr id="5" name="Freeform 5"/>
          <p:cNvSpPr>
            <a:spLocks/>
          </p:cNvSpPr>
          <p:nvPr/>
        </p:nvSpPr>
        <p:spPr bwMode="auto">
          <a:xfrm>
            <a:off x="5906295" y="4972051"/>
            <a:ext cx="3140075" cy="1038225"/>
          </a:xfrm>
          <a:custGeom>
            <a:avLst/>
            <a:gdLst>
              <a:gd name="T0" fmla="*/ 275 w 6585"/>
              <a:gd name="T1" fmla="*/ 623 h 2153"/>
              <a:gd name="T2" fmla="*/ 4463 w 6585"/>
              <a:gd name="T3" fmla="*/ 164 h 2153"/>
              <a:gd name="T4" fmla="*/ 4627 w 6585"/>
              <a:gd name="T5" fmla="*/ 198 h 2153"/>
              <a:gd name="T6" fmla="*/ 5160 w 6585"/>
              <a:gd name="T7" fmla="*/ 846 h 2153"/>
              <a:gd name="T8" fmla="*/ 4660 w 6585"/>
              <a:gd name="T9" fmla="*/ 1171 h 2153"/>
              <a:gd name="T10" fmla="*/ 2875 w 6585"/>
              <a:gd name="T11" fmla="*/ 1623 h 2153"/>
              <a:gd name="T12" fmla="*/ 6235 w 6585"/>
              <a:gd name="T13" fmla="*/ 1046 h 2153"/>
              <a:gd name="T14" fmla="*/ 6585 w 6585"/>
              <a:gd name="T15" fmla="*/ 1199 h 2153"/>
              <a:gd name="T16" fmla="*/ 3840 w 6585"/>
              <a:gd name="T17" fmla="*/ 1800 h 2153"/>
              <a:gd name="T18" fmla="*/ 2514 w 6585"/>
              <a:gd name="T19" fmla="*/ 2037 h 2153"/>
              <a:gd name="T20" fmla="*/ 2010 w 6585"/>
              <a:gd name="T21" fmla="*/ 1596 h 2153"/>
              <a:gd name="T22" fmla="*/ 2450 w 6585"/>
              <a:gd name="T23" fmla="*/ 1198 h 2153"/>
              <a:gd name="T24" fmla="*/ 3660 w 6585"/>
              <a:gd name="T25" fmla="*/ 846 h 2153"/>
              <a:gd name="T26" fmla="*/ 0 w 6585"/>
              <a:gd name="T27" fmla="*/ 1762 h 2153"/>
              <a:gd name="T28" fmla="*/ 275 w 6585"/>
              <a:gd name="T29" fmla="*/ 623 h 2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85" h="2153">
                <a:moveTo>
                  <a:pt x="275" y="623"/>
                </a:moveTo>
                <a:cubicBezTo>
                  <a:pt x="1175" y="323"/>
                  <a:pt x="3680" y="0"/>
                  <a:pt x="4463" y="164"/>
                </a:cubicBezTo>
                <a:lnTo>
                  <a:pt x="4627" y="198"/>
                </a:lnTo>
                <a:lnTo>
                  <a:pt x="5160" y="846"/>
                </a:lnTo>
                <a:cubicBezTo>
                  <a:pt x="5235" y="938"/>
                  <a:pt x="4819" y="1138"/>
                  <a:pt x="4660" y="1171"/>
                </a:cubicBezTo>
                <a:cubicBezTo>
                  <a:pt x="3867" y="1338"/>
                  <a:pt x="3675" y="1423"/>
                  <a:pt x="2875" y="1623"/>
                </a:cubicBezTo>
                <a:cubicBezTo>
                  <a:pt x="3846" y="1514"/>
                  <a:pt x="5225" y="1073"/>
                  <a:pt x="6235" y="1046"/>
                </a:cubicBezTo>
                <a:lnTo>
                  <a:pt x="6585" y="1199"/>
                </a:lnTo>
                <a:cubicBezTo>
                  <a:pt x="5225" y="1423"/>
                  <a:pt x="5203" y="1488"/>
                  <a:pt x="3840" y="1800"/>
                </a:cubicBezTo>
                <a:cubicBezTo>
                  <a:pt x="3402" y="1901"/>
                  <a:pt x="2646" y="2153"/>
                  <a:pt x="2514" y="2037"/>
                </a:cubicBezTo>
                <a:lnTo>
                  <a:pt x="2010" y="1596"/>
                </a:lnTo>
                <a:cubicBezTo>
                  <a:pt x="1782" y="1397"/>
                  <a:pt x="1925" y="1352"/>
                  <a:pt x="2450" y="1198"/>
                </a:cubicBezTo>
                <a:cubicBezTo>
                  <a:pt x="2817" y="1090"/>
                  <a:pt x="3286" y="962"/>
                  <a:pt x="3660" y="846"/>
                </a:cubicBezTo>
                <a:cubicBezTo>
                  <a:pt x="2619" y="999"/>
                  <a:pt x="832" y="1511"/>
                  <a:pt x="0" y="1762"/>
                </a:cubicBezTo>
                <a:lnTo>
                  <a:pt x="275" y="623"/>
                </a:lnTo>
                <a:close/>
              </a:path>
            </a:pathLst>
          </a:custGeom>
          <a:solidFill>
            <a:srgbClr val="B52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u="sng" dirty="0">
              <a:solidFill>
                <a:prstClr val="black"/>
              </a:solidFill>
            </a:endParaRPr>
          </a:p>
        </p:txBody>
      </p:sp>
      <p:sp>
        <p:nvSpPr>
          <p:cNvPr id="7" name="Freeform 6"/>
          <p:cNvSpPr>
            <a:spLocks noEditPoints="1"/>
          </p:cNvSpPr>
          <p:nvPr/>
        </p:nvSpPr>
        <p:spPr bwMode="auto">
          <a:xfrm>
            <a:off x="6071394" y="5218114"/>
            <a:ext cx="2114550" cy="511175"/>
          </a:xfrm>
          <a:custGeom>
            <a:avLst/>
            <a:gdLst>
              <a:gd name="T0" fmla="*/ 252 w 4437"/>
              <a:gd name="T1" fmla="*/ 314 h 1059"/>
              <a:gd name="T2" fmla="*/ 571 w 4437"/>
              <a:gd name="T3" fmla="*/ 67 h 1059"/>
              <a:gd name="T4" fmla="*/ 272 w 4437"/>
              <a:gd name="T5" fmla="*/ 742 h 1059"/>
              <a:gd name="T6" fmla="*/ 146 w 4437"/>
              <a:gd name="T7" fmla="*/ 495 h 1059"/>
              <a:gd name="T8" fmla="*/ 4379 w 4437"/>
              <a:gd name="T9" fmla="*/ 644 h 1059"/>
              <a:gd name="T10" fmla="*/ 4359 w 4437"/>
              <a:gd name="T11" fmla="*/ 642 h 1059"/>
              <a:gd name="T12" fmla="*/ 3744 w 4437"/>
              <a:gd name="T13" fmla="*/ 791 h 1059"/>
              <a:gd name="T14" fmla="*/ 3802 w 4437"/>
              <a:gd name="T15" fmla="*/ 230 h 1059"/>
              <a:gd name="T16" fmla="*/ 3893 w 4437"/>
              <a:gd name="T17" fmla="*/ 685 h 1059"/>
              <a:gd name="T18" fmla="*/ 4126 w 4437"/>
              <a:gd name="T19" fmla="*/ 230 h 1059"/>
              <a:gd name="T20" fmla="*/ 3963 w 4437"/>
              <a:gd name="T21" fmla="*/ 844 h 1059"/>
              <a:gd name="T22" fmla="*/ 3852 w 4437"/>
              <a:gd name="T23" fmla="*/ 1059 h 1059"/>
              <a:gd name="T24" fmla="*/ 3790 w 4437"/>
              <a:gd name="T25" fmla="*/ 910 h 1059"/>
              <a:gd name="T26" fmla="*/ 4263 w 4437"/>
              <a:gd name="T27" fmla="*/ 779 h 1059"/>
              <a:gd name="T28" fmla="*/ 4263 w 4437"/>
              <a:gd name="T29" fmla="*/ 779 h 1059"/>
              <a:gd name="T30" fmla="*/ 1734 w 4437"/>
              <a:gd name="T31" fmla="*/ 814 h 1059"/>
              <a:gd name="T32" fmla="*/ 2508 w 4437"/>
              <a:gd name="T33" fmla="*/ 572 h 1059"/>
              <a:gd name="T34" fmla="*/ 2663 w 4437"/>
              <a:gd name="T35" fmla="*/ 528 h 1059"/>
              <a:gd name="T36" fmla="*/ 2481 w 4437"/>
              <a:gd name="T37" fmla="*/ 814 h 1059"/>
              <a:gd name="T38" fmla="*/ 2686 w 4437"/>
              <a:gd name="T39" fmla="*/ 521 h 1059"/>
              <a:gd name="T40" fmla="*/ 2858 w 4437"/>
              <a:gd name="T41" fmla="*/ 472 h 1059"/>
              <a:gd name="T42" fmla="*/ 2787 w 4437"/>
              <a:gd name="T43" fmla="*/ 814 h 1059"/>
              <a:gd name="T44" fmla="*/ 2686 w 4437"/>
              <a:gd name="T45" fmla="*/ 521 h 1059"/>
              <a:gd name="T46" fmla="*/ 3139 w 4437"/>
              <a:gd name="T47" fmla="*/ 364 h 1059"/>
              <a:gd name="T48" fmla="*/ 3548 w 4437"/>
              <a:gd name="T49" fmla="*/ 671 h 1059"/>
              <a:gd name="T50" fmla="*/ 3509 w 4437"/>
              <a:gd name="T51" fmla="*/ 811 h 1059"/>
              <a:gd name="T52" fmla="*/ 3089 w 4437"/>
              <a:gd name="T53" fmla="*/ 593 h 1059"/>
              <a:gd name="T54" fmla="*/ 3047 w 4437"/>
              <a:gd name="T55" fmla="*/ 380 h 1059"/>
              <a:gd name="T56" fmla="*/ 3014 w 4437"/>
              <a:gd name="T57" fmla="*/ 230 h 1059"/>
              <a:gd name="T58" fmla="*/ 3047 w 4437"/>
              <a:gd name="T59" fmla="*/ 380 h 1059"/>
              <a:gd name="T60" fmla="*/ 2687 w 4437"/>
              <a:gd name="T61" fmla="*/ 439 h 1059"/>
              <a:gd name="T62" fmla="*/ 2555 w 4437"/>
              <a:gd name="T63" fmla="*/ 467 h 1059"/>
              <a:gd name="T64" fmla="*/ 2791 w 4437"/>
              <a:gd name="T65" fmla="*/ 287 h 1059"/>
              <a:gd name="T66" fmla="*/ 2366 w 4437"/>
              <a:gd name="T67" fmla="*/ 521 h 1059"/>
              <a:gd name="T68" fmla="*/ 2419 w 4437"/>
              <a:gd name="T69" fmla="*/ 230 h 1059"/>
              <a:gd name="T70" fmla="*/ 2510 w 4437"/>
              <a:gd name="T71" fmla="*/ 489 h 1059"/>
              <a:gd name="T72" fmla="*/ 1714 w 4437"/>
              <a:gd name="T73" fmla="*/ 403 h 1059"/>
              <a:gd name="T74" fmla="*/ 1785 w 4437"/>
              <a:gd name="T75" fmla="*/ 245 h 1059"/>
              <a:gd name="T76" fmla="*/ 2070 w 4437"/>
              <a:gd name="T77" fmla="*/ 289 h 1059"/>
              <a:gd name="T78" fmla="*/ 1869 w 4437"/>
              <a:gd name="T79" fmla="*/ 403 h 1059"/>
              <a:gd name="T80" fmla="*/ 1210 w 4437"/>
              <a:gd name="T81" fmla="*/ 810 h 1059"/>
              <a:gd name="T82" fmla="*/ 1211 w 4437"/>
              <a:gd name="T83" fmla="*/ 230 h 1059"/>
              <a:gd name="T84" fmla="*/ 1298 w 4437"/>
              <a:gd name="T85" fmla="*/ 683 h 1059"/>
              <a:gd name="T86" fmla="*/ 1437 w 4437"/>
              <a:gd name="T87" fmla="*/ 297 h 1059"/>
              <a:gd name="T88" fmla="*/ 1541 w 4437"/>
              <a:gd name="T89" fmla="*/ 660 h 1059"/>
              <a:gd name="T90" fmla="*/ 701 w 4437"/>
              <a:gd name="T91" fmla="*/ 814 h 1059"/>
              <a:gd name="T92" fmla="*/ 783 w 4437"/>
              <a:gd name="T93" fmla="*/ 226 h 1059"/>
              <a:gd name="T94" fmla="*/ 701 w 4437"/>
              <a:gd name="T95" fmla="*/ 814 h 1059"/>
              <a:gd name="T96" fmla="*/ 665 w 4437"/>
              <a:gd name="T97" fmla="*/ 435 h 1059"/>
              <a:gd name="T98" fmla="*/ 819 w 4437"/>
              <a:gd name="T99" fmla="*/ 604 h 1059"/>
              <a:gd name="T100" fmla="*/ 3396 w 4437"/>
              <a:gd name="T101" fmla="*/ 660 h 1059"/>
              <a:gd name="T102" fmla="*/ 3263 w 4437"/>
              <a:gd name="T103" fmla="*/ 466 h 1059"/>
              <a:gd name="T104" fmla="*/ 3397 w 4437"/>
              <a:gd name="T105" fmla="*/ 638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37" h="1059">
                <a:moveTo>
                  <a:pt x="0" y="90"/>
                </a:moveTo>
                <a:cubicBezTo>
                  <a:pt x="49" y="76"/>
                  <a:pt x="100" y="61"/>
                  <a:pt x="155" y="46"/>
                </a:cubicBezTo>
                <a:lnTo>
                  <a:pt x="252" y="314"/>
                </a:lnTo>
                <a:lnTo>
                  <a:pt x="432" y="34"/>
                </a:lnTo>
                <a:cubicBezTo>
                  <a:pt x="447" y="11"/>
                  <a:pt x="477" y="0"/>
                  <a:pt x="501" y="0"/>
                </a:cubicBezTo>
                <a:cubicBezTo>
                  <a:pt x="539" y="0"/>
                  <a:pt x="571" y="31"/>
                  <a:pt x="571" y="67"/>
                </a:cubicBezTo>
                <a:cubicBezTo>
                  <a:pt x="571" y="82"/>
                  <a:pt x="563" y="95"/>
                  <a:pt x="559" y="107"/>
                </a:cubicBezTo>
                <a:lnTo>
                  <a:pt x="306" y="495"/>
                </a:lnTo>
                <a:lnTo>
                  <a:pt x="272" y="742"/>
                </a:lnTo>
                <a:cubicBezTo>
                  <a:pt x="266" y="782"/>
                  <a:pt x="226" y="817"/>
                  <a:pt x="181" y="817"/>
                </a:cubicBezTo>
                <a:cubicBezTo>
                  <a:pt x="136" y="817"/>
                  <a:pt x="106" y="783"/>
                  <a:pt x="112" y="742"/>
                </a:cubicBezTo>
                <a:lnTo>
                  <a:pt x="146" y="495"/>
                </a:lnTo>
                <a:lnTo>
                  <a:pt x="3" y="107"/>
                </a:lnTo>
                <a:cubicBezTo>
                  <a:pt x="2" y="103"/>
                  <a:pt x="1" y="97"/>
                  <a:pt x="0" y="90"/>
                </a:cubicBezTo>
                <a:close/>
                <a:moveTo>
                  <a:pt x="4379" y="644"/>
                </a:moveTo>
                <a:cubicBezTo>
                  <a:pt x="4355" y="652"/>
                  <a:pt x="4333" y="658"/>
                  <a:pt x="4315" y="661"/>
                </a:cubicBezTo>
                <a:lnTo>
                  <a:pt x="4287" y="667"/>
                </a:lnTo>
                <a:cubicBezTo>
                  <a:pt x="4306" y="651"/>
                  <a:pt x="4332" y="642"/>
                  <a:pt x="4359" y="642"/>
                </a:cubicBezTo>
                <a:cubicBezTo>
                  <a:pt x="4366" y="642"/>
                  <a:pt x="4372" y="642"/>
                  <a:pt x="4379" y="644"/>
                </a:cubicBezTo>
                <a:close/>
                <a:moveTo>
                  <a:pt x="4138" y="699"/>
                </a:moveTo>
                <a:cubicBezTo>
                  <a:pt x="3988" y="732"/>
                  <a:pt x="3860" y="762"/>
                  <a:pt x="3744" y="791"/>
                </a:cubicBezTo>
                <a:cubicBezTo>
                  <a:pt x="3676" y="757"/>
                  <a:pt x="3660" y="686"/>
                  <a:pt x="3672" y="600"/>
                </a:cubicBezTo>
                <a:lnTo>
                  <a:pt x="3715" y="298"/>
                </a:lnTo>
                <a:cubicBezTo>
                  <a:pt x="3719" y="259"/>
                  <a:pt x="3752" y="230"/>
                  <a:pt x="3802" y="230"/>
                </a:cubicBezTo>
                <a:cubicBezTo>
                  <a:pt x="3851" y="230"/>
                  <a:pt x="3876" y="259"/>
                  <a:pt x="3870" y="298"/>
                </a:cubicBezTo>
                <a:lnTo>
                  <a:pt x="3827" y="600"/>
                </a:lnTo>
                <a:cubicBezTo>
                  <a:pt x="3821" y="652"/>
                  <a:pt x="3838" y="685"/>
                  <a:pt x="3893" y="685"/>
                </a:cubicBezTo>
                <a:cubicBezTo>
                  <a:pt x="3927" y="685"/>
                  <a:pt x="3960" y="677"/>
                  <a:pt x="3989" y="655"/>
                </a:cubicBezTo>
                <a:lnTo>
                  <a:pt x="4039" y="298"/>
                </a:lnTo>
                <a:cubicBezTo>
                  <a:pt x="4044" y="259"/>
                  <a:pt x="4074" y="230"/>
                  <a:pt x="4126" y="230"/>
                </a:cubicBezTo>
                <a:cubicBezTo>
                  <a:pt x="4178" y="230"/>
                  <a:pt x="4199" y="259"/>
                  <a:pt x="4195" y="298"/>
                </a:cubicBezTo>
                <a:lnTo>
                  <a:pt x="4138" y="699"/>
                </a:lnTo>
                <a:close/>
                <a:moveTo>
                  <a:pt x="3963" y="844"/>
                </a:moveTo>
                <a:cubicBezTo>
                  <a:pt x="4016" y="833"/>
                  <a:pt x="4069" y="821"/>
                  <a:pt x="4123" y="809"/>
                </a:cubicBezTo>
                <a:lnTo>
                  <a:pt x="4118" y="844"/>
                </a:lnTo>
                <a:cubicBezTo>
                  <a:pt x="4101" y="964"/>
                  <a:pt x="4017" y="1059"/>
                  <a:pt x="3852" y="1059"/>
                </a:cubicBezTo>
                <a:cubicBezTo>
                  <a:pt x="3790" y="1059"/>
                  <a:pt x="3674" y="1039"/>
                  <a:pt x="3674" y="975"/>
                </a:cubicBezTo>
                <a:cubicBezTo>
                  <a:pt x="3674" y="935"/>
                  <a:pt x="3711" y="904"/>
                  <a:pt x="3755" y="904"/>
                </a:cubicBezTo>
                <a:cubicBezTo>
                  <a:pt x="3763" y="904"/>
                  <a:pt x="3774" y="905"/>
                  <a:pt x="3790" y="910"/>
                </a:cubicBezTo>
                <a:cubicBezTo>
                  <a:pt x="3811" y="920"/>
                  <a:pt x="3830" y="929"/>
                  <a:pt x="3861" y="929"/>
                </a:cubicBezTo>
                <a:cubicBezTo>
                  <a:pt x="3925" y="929"/>
                  <a:pt x="3955" y="898"/>
                  <a:pt x="3963" y="844"/>
                </a:cubicBezTo>
                <a:close/>
                <a:moveTo>
                  <a:pt x="4263" y="779"/>
                </a:moveTo>
                <a:cubicBezTo>
                  <a:pt x="4321" y="767"/>
                  <a:pt x="4379" y="755"/>
                  <a:pt x="4437" y="743"/>
                </a:cubicBezTo>
                <a:cubicBezTo>
                  <a:pt x="4424" y="784"/>
                  <a:pt x="4380" y="817"/>
                  <a:pt x="4334" y="817"/>
                </a:cubicBezTo>
                <a:cubicBezTo>
                  <a:pt x="4303" y="817"/>
                  <a:pt x="4277" y="802"/>
                  <a:pt x="4263" y="779"/>
                </a:cubicBezTo>
                <a:close/>
                <a:moveTo>
                  <a:pt x="1715" y="812"/>
                </a:moveTo>
                <a:cubicBezTo>
                  <a:pt x="1742" y="801"/>
                  <a:pt x="1773" y="790"/>
                  <a:pt x="1807" y="779"/>
                </a:cubicBezTo>
                <a:cubicBezTo>
                  <a:pt x="1791" y="800"/>
                  <a:pt x="1764" y="814"/>
                  <a:pt x="1734" y="814"/>
                </a:cubicBezTo>
                <a:cubicBezTo>
                  <a:pt x="1727" y="814"/>
                  <a:pt x="1721" y="814"/>
                  <a:pt x="1715" y="812"/>
                </a:cubicBezTo>
                <a:close/>
                <a:moveTo>
                  <a:pt x="2380" y="608"/>
                </a:moveTo>
                <a:cubicBezTo>
                  <a:pt x="2422" y="596"/>
                  <a:pt x="2465" y="584"/>
                  <a:pt x="2508" y="572"/>
                </a:cubicBezTo>
                <a:cubicBezTo>
                  <a:pt x="2507" y="594"/>
                  <a:pt x="2506" y="617"/>
                  <a:pt x="2506" y="639"/>
                </a:cubicBezTo>
                <a:cubicBezTo>
                  <a:pt x="2513" y="615"/>
                  <a:pt x="2519" y="591"/>
                  <a:pt x="2525" y="567"/>
                </a:cubicBezTo>
                <a:lnTo>
                  <a:pt x="2663" y="528"/>
                </a:lnTo>
                <a:cubicBezTo>
                  <a:pt x="2658" y="544"/>
                  <a:pt x="2653" y="560"/>
                  <a:pt x="2647" y="577"/>
                </a:cubicBezTo>
                <a:lnTo>
                  <a:pt x="2576" y="758"/>
                </a:lnTo>
                <a:cubicBezTo>
                  <a:pt x="2558" y="798"/>
                  <a:pt x="2527" y="814"/>
                  <a:pt x="2481" y="814"/>
                </a:cubicBezTo>
                <a:cubicBezTo>
                  <a:pt x="2431" y="814"/>
                  <a:pt x="2409" y="789"/>
                  <a:pt x="2402" y="746"/>
                </a:cubicBezTo>
                <a:lnTo>
                  <a:pt x="2380" y="608"/>
                </a:lnTo>
                <a:close/>
                <a:moveTo>
                  <a:pt x="2686" y="521"/>
                </a:moveTo>
                <a:cubicBezTo>
                  <a:pt x="2728" y="509"/>
                  <a:pt x="2769" y="497"/>
                  <a:pt x="2810" y="486"/>
                </a:cubicBezTo>
                <a:cubicBezTo>
                  <a:pt x="2814" y="536"/>
                  <a:pt x="2811" y="589"/>
                  <a:pt x="2812" y="640"/>
                </a:cubicBezTo>
                <a:cubicBezTo>
                  <a:pt x="2828" y="584"/>
                  <a:pt x="2837" y="527"/>
                  <a:pt x="2858" y="472"/>
                </a:cubicBezTo>
                <a:cubicBezTo>
                  <a:pt x="2915" y="455"/>
                  <a:pt x="2973" y="439"/>
                  <a:pt x="3029" y="422"/>
                </a:cubicBezTo>
                <a:lnTo>
                  <a:pt x="2887" y="748"/>
                </a:lnTo>
                <a:cubicBezTo>
                  <a:pt x="2867" y="792"/>
                  <a:pt x="2842" y="814"/>
                  <a:pt x="2787" y="814"/>
                </a:cubicBezTo>
                <a:cubicBezTo>
                  <a:pt x="2749" y="814"/>
                  <a:pt x="2716" y="794"/>
                  <a:pt x="2711" y="758"/>
                </a:cubicBezTo>
                <a:lnTo>
                  <a:pt x="2689" y="577"/>
                </a:lnTo>
                <a:cubicBezTo>
                  <a:pt x="2687" y="558"/>
                  <a:pt x="2686" y="540"/>
                  <a:pt x="2686" y="521"/>
                </a:cubicBezTo>
                <a:close/>
                <a:moveTo>
                  <a:pt x="3126" y="394"/>
                </a:moveTo>
                <a:cubicBezTo>
                  <a:pt x="3191" y="374"/>
                  <a:pt x="3254" y="355"/>
                  <a:pt x="3315" y="336"/>
                </a:cubicBezTo>
                <a:cubicBezTo>
                  <a:pt x="3259" y="345"/>
                  <a:pt x="3200" y="354"/>
                  <a:pt x="3139" y="364"/>
                </a:cubicBezTo>
                <a:cubicBezTo>
                  <a:pt x="3182" y="282"/>
                  <a:pt x="3263" y="227"/>
                  <a:pt x="3380" y="227"/>
                </a:cubicBezTo>
                <a:cubicBezTo>
                  <a:pt x="3543" y="227"/>
                  <a:pt x="3599" y="309"/>
                  <a:pt x="3577" y="461"/>
                </a:cubicBezTo>
                <a:lnTo>
                  <a:pt x="3548" y="671"/>
                </a:lnTo>
                <a:cubicBezTo>
                  <a:pt x="3543" y="705"/>
                  <a:pt x="3560" y="701"/>
                  <a:pt x="3578" y="709"/>
                </a:cubicBezTo>
                <a:cubicBezTo>
                  <a:pt x="3592" y="715"/>
                  <a:pt x="3599" y="725"/>
                  <a:pt x="3599" y="743"/>
                </a:cubicBezTo>
                <a:cubicBezTo>
                  <a:pt x="3599" y="784"/>
                  <a:pt x="3576" y="811"/>
                  <a:pt x="3509" y="811"/>
                </a:cubicBezTo>
                <a:cubicBezTo>
                  <a:pt x="3467" y="811"/>
                  <a:pt x="3441" y="800"/>
                  <a:pt x="3420" y="764"/>
                </a:cubicBezTo>
                <a:cubicBezTo>
                  <a:pt x="3373" y="797"/>
                  <a:pt x="3328" y="814"/>
                  <a:pt x="3265" y="814"/>
                </a:cubicBezTo>
                <a:cubicBezTo>
                  <a:pt x="3135" y="814"/>
                  <a:pt x="3071" y="725"/>
                  <a:pt x="3089" y="593"/>
                </a:cubicBezTo>
                <a:lnTo>
                  <a:pt x="3107" y="466"/>
                </a:lnTo>
                <a:cubicBezTo>
                  <a:pt x="3111" y="440"/>
                  <a:pt x="3117" y="416"/>
                  <a:pt x="3126" y="394"/>
                </a:cubicBezTo>
                <a:close/>
                <a:moveTo>
                  <a:pt x="3047" y="380"/>
                </a:moveTo>
                <a:cubicBezTo>
                  <a:pt x="2993" y="390"/>
                  <a:pt x="2938" y="401"/>
                  <a:pt x="2882" y="412"/>
                </a:cubicBezTo>
                <a:lnTo>
                  <a:pt x="2934" y="281"/>
                </a:lnTo>
                <a:cubicBezTo>
                  <a:pt x="2945" y="252"/>
                  <a:pt x="2981" y="230"/>
                  <a:pt x="3014" y="230"/>
                </a:cubicBezTo>
                <a:cubicBezTo>
                  <a:pt x="3051" y="230"/>
                  <a:pt x="3082" y="256"/>
                  <a:pt x="3082" y="292"/>
                </a:cubicBezTo>
                <a:cubicBezTo>
                  <a:pt x="3082" y="300"/>
                  <a:pt x="3079" y="307"/>
                  <a:pt x="3078" y="310"/>
                </a:cubicBezTo>
                <a:lnTo>
                  <a:pt x="3047" y="380"/>
                </a:lnTo>
                <a:close/>
                <a:moveTo>
                  <a:pt x="2805" y="427"/>
                </a:moveTo>
                <a:cubicBezTo>
                  <a:pt x="2766" y="435"/>
                  <a:pt x="2727" y="443"/>
                  <a:pt x="2687" y="451"/>
                </a:cubicBezTo>
                <a:lnTo>
                  <a:pt x="2687" y="439"/>
                </a:lnTo>
                <a:cubicBezTo>
                  <a:pt x="2686" y="443"/>
                  <a:pt x="2685" y="447"/>
                  <a:pt x="2684" y="452"/>
                </a:cubicBezTo>
                <a:cubicBezTo>
                  <a:pt x="2640" y="461"/>
                  <a:pt x="2595" y="470"/>
                  <a:pt x="2550" y="480"/>
                </a:cubicBezTo>
                <a:cubicBezTo>
                  <a:pt x="2552" y="476"/>
                  <a:pt x="2554" y="471"/>
                  <a:pt x="2555" y="467"/>
                </a:cubicBezTo>
                <a:lnTo>
                  <a:pt x="2626" y="287"/>
                </a:lnTo>
                <a:cubicBezTo>
                  <a:pt x="2640" y="255"/>
                  <a:pt x="2673" y="230"/>
                  <a:pt x="2718" y="230"/>
                </a:cubicBezTo>
                <a:cubicBezTo>
                  <a:pt x="2762" y="230"/>
                  <a:pt x="2787" y="255"/>
                  <a:pt x="2791" y="287"/>
                </a:cubicBezTo>
                <a:lnTo>
                  <a:pt x="2805" y="427"/>
                </a:lnTo>
                <a:close/>
                <a:moveTo>
                  <a:pt x="2510" y="489"/>
                </a:moveTo>
                <a:cubicBezTo>
                  <a:pt x="2462" y="499"/>
                  <a:pt x="2414" y="510"/>
                  <a:pt x="2366" y="521"/>
                </a:cubicBezTo>
                <a:lnTo>
                  <a:pt x="2332" y="312"/>
                </a:lnTo>
                <a:cubicBezTo>
                  <a:pt x="2332" y="310"/>
                  <a:pt x="2331" y="307"/>
                  <a:pt x="2331" y="304"/>
                </a:cubicBezTo>
                <a:cubicBezTo>
                  <a:pt x="2331" y="266"/>
                  <a:pt x="2372" y="230"/>
                  <a:pt x="2419" y="230"/>
                </a:cubicBezTo>
                <a:cubicBezTo>
                  <a:pt x="2452" y="230"/>
                  <a:pt x="2481" y="248"/>
                  <a:pt x="2486" y="281"/>
                </a:cubicBezTo>
                <a:lnTo>
                  <a:pt x="2508" y="467"/>
                </a:lnTo>
                <a:cubicBezTo>
                  <a:pt x="2509" y="474"/>
                  <a:pt x="2510" y="482"/>
                  <a:pt x="2510" y="489"/>
                </a:cubicBezTo>
                <a:close/>
                <a:moveTo>
                  <a:pt x="1835" y="648"/>
                </a:moveTo>
                <a:cubicBezTo>
                  <a:pt x="1782" y="661"/>
                  <a:pt x="1728" y="675"/>
                  <a:pt x="1674" y="688"/>
                </a:cubicBezTo>
                <a:lnTo>
                  <a:pt x="1714" y="403"/>
                </a:lnTo>
                <a:cubicBezTo>
                  <a:pt x="1717" y="377"/>
                  <a:pt x="1717" y="364"/>
                  <a:pt x="1709" y="350"/>
                </a:cubicBezTo>
                <a:cubicBezTo>
                  <a:pt x="1704" y="340"/>
                  <a:pt x="1698" y="332"/>
                  <a:pt x="1698" y="320"/>
                </a:cubicBezTo>
                <a:cubicBezTo>
                  <a:pt x="1698" y="276"/>
                  <a:pt x="1741" y="245"/>
                  <a:pt x="1785" y="245"/>
                </a:cubicBezTo>
                <a:cubicBezTo>
                  <a:pt x="1808" y="245"/>
                  <a:pt x="1826" y="260"/>
                  <a:pt x="1840" y="280"/>
                </a:cubicBezTo>
                <a:cubicBezTo>
                  <a:pt x="1895" y="250"/>
                  <a:pt x="1950" y="232"/>
                  <a:pt x="1986" y="232"/>
                </a:cubicBezTo>
                <a:cubicBezTo>
                  <a:pt x="2049" y="232"/>
                  <a:pt x="2070" y="257"/>
                  <a:pt x="2070" y="289"/>
                </a:cubicBezTo>
                <a:cubicBezTo>
                  <a:pt x="2070" y="339"/>
                  <a:pt x="2026" y="373"/>
                  <a:pt x="1980" y="371"/>
                </a:cubicBezTo>
                <a:cubicBezTo>
                  <a:pt x="1931" y="368"/>
                  <a:pt x="1912" y="366"/>
                  <a:pt x="1870" y="382"/>
                </a:cubicBezTo>
                <a:cubicBezTo>
                  <a:pt x="1870" y="390"/>
                  <a:pt x="1870" y="397"/>
                  <a:pt x="1869" y="403"/>
                </a:cubicBezTo>
                <a:lnTo>
                  <a:pt x="1835" y="648"/>
                </a:lnTo>
                <a:close/>
                <a:moveTo>
                  <a:pt x="1566" y="716"/>
                </a:moveTo>
                <a:cubicBezTo>
                  <a:pt x="1447" y="747"/>
                  <a:pt x="1327" y="778"/>
                  <a:pt x="1210" y="810"/>
                </a:cubicBezTo>
                <a:cubicBezTo>
                  <a:pt x="1109" y="789"/>
                  <a:pt x="1066" y="707"/>
                  <a:pt x="1082" y="593"/>
                </a:cubicBezTo>
                <a:lnTo>
                  <a:pt x="1123" y="298"/>
                </a:lnTo>
                <a:cubicBezTo>
                  <a:pt x="1129" y="259"/>
                  <a:pt x="1162" y="230"/>
                  <a:pt x="1211" y="230"/>
                </a:cubicBezTo>
                <a:cubicBezTo>
                  <a:pt x="1261" y="230"/>
                  <a:pt x="1284" y="259"/>
                  <a:pt x="1279" y="298"/>
                </a:cubicBezTo>
                <a:lnTo>
                  <a:pt x="1237" y="593"/>
                </a:lnTo>
                <a:cubicBezTo>
                  <a:pt x="1229" y="651"/>
                  <a:pt x="1248" y="683"/>
                  <a:pt x="1298" y="683"/>
                </a:cubicBezTo>
                <a:cubicBezTo>
                  <a:pt x="1322" y="683"/>
                  <a:pt x="1351" y="675"/>
                  <a:pt x="1388" y="659"/>
                </a:cubicBezTo>
                <a:cubicBezTo>
                  <a:pt x="1388" y="651"/>
                  <a:pt x="1388" y="644"/>
                  <a:pt x="1389" y="637"/>
                </a:cubicBezTo>
                <a:lnTo>
                  <a:pt x="1437" y="297"/>
                </a:lnTo>
                <a:cubicBezTo>
                  <a:pt x="1442" y="259"/>
                  <a:pt x="1473" y="230"/>
                  <a:pt x="1524" y="230"/>
                </a:cubicBezTo>
                <a:cubicBezTo>
                  <a:pt x="1576" y="230"/>
                  <a:pt x="1598" y="259"/>
                  <a:pt x="1592" y="297"/>
                </a:cubicBezTo>
                <a:lnTo>
                  <a:pt x="1541" y="660"/>
                </a:lnTo>
                <a:cubicBezTo>
                  <a:pt x="1539" y="677"/>
                  <a:pt x="1545" y="685"/>
                  <a:pt x="1557" y="699"/>
                </a:cubicBezTo>
                <a:cubicBezTo>
                  <a:pt x="1562" y="704"/>
                  <a:pt x="1565" y="710"/>
                  <a:pt x="1566" y="716"/>
                </a:cubicBezTo>
                <a:close/>
                <a:moveTo>
                  <a:pt x="701" y="814"/>
                </a:moveTo>
                <a:cubicBezTo>
                  <a:pt x="861" y="814"/>
                  <a:pt x="958" y="723"/>
                  <a:pt x="975" y="604"/>
                </a:cubicBezTo>
                <a:lnTo>
                  <a:pt x="998" y="436"/>
                </a:lnTo>
                <a:cubicBezTo>
                  <a:pt x="1014" y="318"/>
                  <a:pt x="943" y="226"/>
                  <a:pt x="783" y="226"/>
                </a:cubicBezTo>
                <a:cubicBezTo>
                  <a:pt x="623" y="226"/>
                  <a:pt x="525" y="318"/>
                  <a:pt x="509" y="436"/>
                </a:cubicBezTo>
                <a:lnTo>
                  <a:pt x="486" y="604"/>
                </a:lnTo>
                <a:cubicBezTo>
                  <a:pt x="469" y="723"/>
                  <a:pt x="541" y="814"/>
                  <a:pt x="701" y="814"/>
                </a:cubicBezTo>
                <a:close/>
                <a:moveTo>
                  <a:pt x="719" y="681"/>
                </a:moveTo>
                <a:cubicBezTo>
                  <a:pt x="660" y="681"/>
                  <a:pt x="634" y="652"/>
                  <a:pt x="641" y="604"/>
                </a:cubicBezTo>
                <a:lnTo>
                  <a:pt x="665" y="435"/>
                </a:lnTo>
                <a:cubicBezTo>
                  <a:pt x="672" y="389"/>
                  <a:pt x="705" y="359"/>
                  <a:pt x="764" y="359"/>
                </a:cubicBezTo>
                <a:cubicBezTo>
                  <a:pt x="823" y="359"/>
                  <a:pt x="850" y="389"/>
                  <a:pt x="843" y="435"/>
                </a:cubicBezTo>
                <a:lnTo>
                  <a:pt x="819" y="604"/>
                </a:lnTo>
                <a:cubicBezTo>
                  <a:pt x="812" y="652"/>
                  <a:pt x="777" y="681"/>
                  <a:pt x="719" y="681"/>
                </a:cubicBezTo>
                <a:close/>
                <a:moveTo>
                  <a:pt x="3397" y="638"/>
                </a:moveTo>
                <a:cubicBezTo>
                  <a:pt x="3396" y="645"/>
                  <a:pt x="3396" y="652"/>
                  <a:pt x="3396" y="660"/>
                </a:cubicBezTo>
                <a:cubicBezTo>
                  <a:pt x="3359" y="675"/>
                  <a:pt x="3329" y="683"/>
                  <a:pt x="3306" y="683"/>
                </a:cubicBezTo>
                <a:cubicBezTo>
                  <a:pt x="3257" y="683"/>
                  <a:pt x="3237" y="652"/>
                  <a:pt x="3245" y="593"/>
                </a:cubicBezTo>
                <a:lnTo>
                  <a:pt x="3263" y="466"/>
                </a:lnTo>
                <a:cubicBezTo>
                  <a:pt x="3273" y="396"/>
                  <a:pt x="3298" y="361"/>
                  <a:pt x="3353" y="361"/>
                </a:cubicBezTo>
                <a:cubicBezTo>
                  <a:pt x="3411" y="361"/>
                  <a:pt x="3433" y="382"/>
                  <a:pt x="3425" y="435"/>
                </a:cubicBezTo>
                <a:lnTo>
                  <a:pt x="3397" y="6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u="sng" dirty="0">
              <a:solidFill>
                <a:prstClr val="black"/>
              </a:solidFill>
            </a:endParaRPr>
          </a:p>
        </p:txBody>
      </p:sp>
      <p:sp>
        <p:nvSpPr>
          <p:cNvPr id="8" name="Freeform 7"/>
          <p:cNvSpPr>
            <a:spLocks noEditPoints="1"/>
          </p:cNvSpPr>
          <p:nvPr/>
        </p:nvSpPr>
        <p:spPr bwMode="auto">
          <a:xfrm>
            <a:off x="3963194" y="5213350"/>
            <a:ext cx="1917700" cy="509588"/>
          </a:xfrm>
          <a:custGeom>
            <a:avLst/>
            <a:gdLst>
              <a:gd name="T0" fmla="*/ 272 w 4020"/>
              <a:gd name="T1" fmla="*/ 751 h 1055"/>
              <a:gd name="T2" fmla="*/ 559 w 4020"/>
              <a:gd name="T3" fmla="*/ 116 h 1055"/>
              <a:gd name="T4" fmla="*/ 501 w 4020"/>
              <a:gd name="T5" fmla="*/ 9 h 1055"/>
              <a:gd name="T6" fmla="*/ 252 w 4020"/>
              <a:gd name="T7" fmla="*/ 323 h 1055"/>
              <a:gd name="T8" fmla="*/ 91 w 4020"/>
              <a:gd name="T9" fmla="*/ 9 h 1055"/>
              <a:gd name="T10" fmla="*/ 3 w 4020"/>
              <a:gd name="T11" fmla="*/ 116 h 1055"/>
              <a:gd name="T12" fmla="*/ 112 w 4020"/>
              <a:gd name="T13" fmla="*/ 751 h 1055"/>
              <a:gd name="T14" fmla="*/ 701 w 4020"/>
              <a:gd name="T15" fmla="*/ 823 h 1055"/>
              <a:gd name="T16" fmla="*/ 998 w 4020"/>
              <a:gd name="T17" fmla="*/ 445 h 1055"/>
              <a:gd name="T18" fmla="*/ 509 w 4020"/>
              <a:gd name="T19" fmla="*/ 445 h 1055"/>
              <a:gd name="T20" fmla="*/ 701 w 4020"/>
              <a:gd name="T21" fmla="*/ 823 h 1055"/>
              <a:gd name="T22" fmla="*/ 641 w 4020"/>
              <a:gd name="T23" fmla="*/ 613 h 1055"/>
              <a:gd name="T24" fmla="*/ 764 w 4020"/>
              <a:gd name="T25" fmla="*/ 368 h 1055"/>
              <a:gd name="T26" fmla="*/ 819 w 4020"/>
              <a:gd name="T27" fmla="*/ 613 h 1055"/>
              <a:gd name="T28" fmla="*/ 1423 w 4020"/>
              <a:gd name="T29" fmla="*/ 773 h 1055"/>
              <a:gd name="T30" fmla="*/ 1568 w 4020"/>
              <a:gd name="T31" fmla="*/ 739 h 1055"/>
              <a:gd name="T32" fmla="*/ 1541 w 4020"/>
              <a:gd name="T33" fmla="*/ 669 h 1055"/>
              <a:gd name="T34" fmla="*/ 1524 w 4020"/>
              <a:gd name="T35" fmla="*/ 239 h 1055"/>
              <a:gd name="T36" fmla="*/ 1389 w 4020"/>
              <a:gd name="T37" fmla="*/ 646 h 1055"/>
              <a:gd name="T38" fmla="*/ 1298 w 4020"/>
              <a:gd name="T39" fmla="*/ 692 h 1055"/>
              <a:gd name="T40" fmla="*/ 1279 w 4020"/>
              <a:gd name="T41" fmla="*/ 307 h 1055"/>
              <a:gd name="T42" fmla="*/ 1123 w 4020"/>
              <a:gd name="T43" fmla="*/ 307 h 1055"/>
              <a:gd name="T44" fmla="*/ 1261 w 4020"/>
              <a:gd name="T45" fmla="*/ 823 h 1055"/>
              <a:gd name="T46" fmla="*/ 1423 w 4020"/>
              <a:gd name="T47" fmla="*/ 773 h 1055"/>
              <a:gd name="T48" fmla="*/ 2070 w 4020"/>
              <a:gd name="T49" fmla="*/ 298 h 1055"/>
              <a:gd name="T50" fmla="*/ 1840 w 4020"/>
              <a:gd name="T51" fmla="*/ 289 h 1055"/>
              <a:gd name="T52" fmla="*/ 1698 w 4020"/>
              <a:gd name="T53" fmla="*/ 329 h 1055"/>
              <a:gd name="T54" fmla="*/ 1714 w 4020"/>
              <a:gd name="T55" fmla="*/ 412 h 1055"/>
              <a:gd name="T56" fmla="*/ 1734 w 4020"/>
              <a:gd name="T57" fmla="*/ 823 h 1055"/>
              <a:gd name="T58" fmla="*/ 1869 w 4020"/>
              <a:gd name="T59" fmla="*/ 412 h 1055"/>
              <a:gd name="T60" fmla="*/ 1980 w 4020"/>
              <a:gd name="T61" fmla="*/ 380 h 1055"/>
              <a:gd name="T62" fmla="*/ 2516 w 4020"/>
              <a:gd name="T63" fmla="*/ 756 h 1055"/>
              <a:gd name="T64" fmla="*/ 2490 w 4020"/>
              <a:gd name="T65" fmla="*/ 677 h 1055"/>
              <a:gd name="T66" fmla="*/ 2508 w 4020"/>
              <a:gd name="T67" fmla="*/ 0 h 1055"/>
              <a:gd name="T68" fmla="*/ 2333 w 4020"/>
              <a:gd name="T69" fmla="*/ 690 h 1055"/>
              <a:gd name="T70" fmla="*/ 2879 w 4020"/>
              <a:gd name="T71" fmla="*/ 81 h 1055"/>
              <a:gd name="T72" fmla="*/ 2702 w 4020"/>
              <a:gd name="T73" fmla="*/ 96 h 1055"/>
              <a:gd name="T74" fmla="*/ 2879 w 4020"/>
              <a:gd name="T75" fmla="*/ 81 h 1055"/>
              <a:gd name="T76" fmla="*/ 2716 w 4020"/>
              <a:gd name="T77" fmla="*/ 823 h 1055"/>
              <a:gd name="T78" fmla="*/ 2795 w 4020"/>
              <a:gd name="T79" fmla="*/ 723 h 1055"/>
              <a:gd name="T80" fmla="*/ 2837 w 4020"/>
              <a:gd name="T81" fmla="*/ 309 h 1055"/>
              <a:gd name="T82" fmla="*/ 2682 w 4020"/>
              <a:gd name="T83" fmla="*/ 309 h 1055"/>
              <a:gd name="T84" fmla="*/ 2881 w 4020"/>
              <a:gd name="T85" fmla="*/ 987 h 1055"/>
              <a:gd name="T86" fmla="*/ 3036 w 4020"/>
              <a:gd name="T87" fmla="*/ 987 h 1055"/>
              <a:gd name="T88" fmla="*/ 3202 w 4020"/>
              <a:gd name="T89" fmla="*/ 402 h 1055"/>
              <a:gd name="T90" fmla="*/ 3220 w 4020"/>
              <a:gd name="T91" fmla="*/ 268 h 1055"/>
              <a:gd name="T92" fmla="*/ 3145 w 4020"/>
              <a:gd name="T93" fmla="*/ 213 h 1055"/>
              <a:gd name="T94" fmla="*/ 3290 w 4020"/>
              <a:gd name="T95" fmla="*/ 144 h 1055"/>
              <a:gd name="T96" fmla="*/ 3249 w 4020"/>
              <a:gd name="T97" fmla="*/ 2 h 1055"/>
              <a:gd name="T98" fmla="*/ 2881 w 4020"/>
              <a:gd name="T99" fmla="*/ 987 h 1055"/>
              <a:gd name="T100" fmla="*/ 3804 w 4020"/>
              <a:gd name="T101" fmla="*/ 401 h 1055"/>
              <a:gd name="T102" fmla="*/ 3338 w 4020"/>
              <a:gd name="T103" fmla="*/ 437 h 1055"/>
              <a:gd name="T104" fmla="*/ 3519 w 4020"/>
              <a:gd name="T105" fmla="*/ 823 h 1055"/>
              <a:gd name="T106" fmla="*/ 3688 w 4020"/>
              <a:gd name="T107" fmla="*/ 662 h 1055"/>
              <a:gd name="T108" fmla="*/ 3548 w 4020"/>
              <a:gd name="T109" fmla="*/ 694 h 1055"/>
              <a:gd name="T110" fmla="*/ 3472 w 4020"/>
              <a:gd name="T111" fmla="*/ 593 h 1055"/>
              <a:gd name="T112" fmla="*/ 3648 w 4020"/>
              <a:gd name="T113" fmla="*/ 408 h 1055"/>
              <a:gd name="T114" fmla="*/ 3488 w 4020"/>
              <a:gd name="T115" fmla="*/ 479 h 1055"/>
              <a:gd name="T116" fmla="*/ 3589 w 4020"/>
              <a:gd name="T117" fmla="*/ 357 h 1055"/>
              <a:gd name="T118" fmla="*/ 4020 w 4020"/>
              <a:gd name="T119" fmla="*/ 729 h 1055"/>
              <a:gd name="T120" fmla="*/ 3831 w 4020"/>
              <a:gd name="T121" fmla="*/ 747 h 1055"/>
              <a:gd name="T122" fmla="*/ 4020 w 4020"/>
              <a:gd name="T123" fmla="*/ 729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1055">
                <a:moveTo>
                  <a:pt x="181" y="826"/>
                </a:moveTo>
                <a:cubicBezTo>
                  <a:pt x="226" y="826"/>
                  <a:pt x="266" y="791"/>
                  <a:pt x="272" y="751"/>
                </a:cubicBezTo>
                <a:lnTo>
                  <a:pt x="306" y="504"/>
                </a:lnTo>
                <a:lnTo>
                  <a:pt x="559" y="116"/>
                </a:lnTo>
                <a:cubicBezTo>
                  <a:pt x="563" y="104"/>
                  <a:pt x="571" y="91"/>
                  <a:pt x="571" y="76"/>
                </a:cubicBezTo>
                <a:cubicBezTo>
                  <a:pt x="571" y="40"/>
                  <a:pt x="539" y="9"/>
                  <a:pt x="501" y="9"/>
                </a:cubicBezTo>
                <a:cubicBezTo>
                  <a:pt x="477" y="9"/>
                  <a:pt x="447" y="20"/>
                  <a:pt x="432" y="43"/>
                </a:cubicBezTo>
                <a:lnTo>
                  <a:pt x="252" y="323"/>
                </a:lnTo>
                <a:lnTo>
                  <a:pt x="151" y="43"/>
                </a:lnTo>
                <a:cubicBezTo>
                  <a:pt x="140" y="20"/>
                  <a:pt x="115" y="9"/>
                  <a:pt x="91" y="9"/>
                </a:cubicBezTo>
                <a:cubicBezTo>
                  <a:pt x="47" y="9"/>
                  <a:pt x="0" y="47"/>
                  <a:pt x="0" y="91"/>
                </a:cubicBezTo>
                <a:cubicBezTo>
                  <a:pt x="0" y="100"/>
                  <a:pt x="1" y="110"/>
                  <a:pt x="3" y="116"/>
                </a:cubicBezTo>
                <a:lnTo>
                  <a:pt x="146" y="504"/>
                </a:lnTo>
                <a:lnTo>
                  <a:pt x="112" y="751"/>
                </a:lnTo>
                <a:cubicBezTo>
                  <a:pt x="106" y="792"/>
                  <a:pt x="136" y="826"/>
                  <a:pt x="181" y="826"/>
                </a:cubicBezTo>
                <a:close/>
                <a:moveTo>
                  <a:pt x="701" y="823"/>
                </a:moveTo>
                <a:cubicBezTo>
                  <a:pt x="861" y="823"/>
                  <a:pt x="958" y="732"/>
                  <a:pt x="975" y="613"/>
                </a:cubicBezTo>
                <a:lnTo>
                  <a:pt x="998" y="445"/>
                </a:lnTo>
                <a:cubicBezTo>
                  <a:pt x="1014" y="327"/>
                  <a:pt x="943" y="235"/>
                  <a:pt x="783" y="235"/>
                </a:cubicBezTo>
                <a:cubicBezTo>
                  <a:pt x="623" y="235"/>
                  <a:pt x="525" y="327"/>
                  <a:pt x="509" y="445"/>
                </a:cubicBezTo>
                <a:lnTo>
                  <a:pt x="486" y="613"/>
                </a:lnTo>
                <a:cubicBezTo>
                  <a:pt x="469" y="732"/>
                  <a:pt x="541" y="823"/>
                  <a:pt x="701" y="823"/>
                </a:cubicBezTo>
                <a:close/>
                <a:moveTo>
                  <a:pt x="719" y="690"/>
                </a:moveTo>
                <a:cubicBezTo>
                  <a:pt x="660" y="690"/>
                  <a:pt x="634" y="661"/>
                  <a:pt x="641" y="613"/>
                </a:cubicBezTo>
                <a:lnTo>
                  <a:pt x="665" y="444"/>
                </a:lnTo>
                <a:cubicBezTo>
                  <a:pt x="672" y="398"/>
                  <a:pt x="705" y="368"/>
                  <a:pt x="764" y="368"/>
                </a:cubicBezTo>
                <a:cubicBezTo>
                  <a:pt x="822" y="368"/>
                  <a:pt x="850" y="398"/>
                  <a:pt x="843" y="444"/>
                </a:cubicBezTo>
                <a:lnTo>
                  <a:pt x="819" y="613"/>
                </a:lnTo>
                <a:cubicBezTo>
                  <a:pt x="812" y="661"/>
                  <a:pt x="777" y="690"/>
                  <a:pt x="719" y="690"/>
                </a:cubicBezTo>
                <a:close/>
                <a:moveTo>
                  <a:pt x="1423" y="773"/>
                </a:moveTo>
                <a:cubicBezTo>
                  <a:pt x="1437" y="797"/>
                  <a:pt x="1457" y="815"/>
                  <a:pt x="1486" y="815"/>
                </a:cubicBezTo>
                <a:cubicBezTo>
                  <a:pt x="1523" y="815"/>
                  <a:pt x="1568" y="788"/>
                  <a:pt x="1568" y="739"/>
                </a:cubicBezTo>
                <a:cubicBezTo>
                  <a:pt x="1568" y="727"/>
                  <a:pt x="1565" y="717"/>
                  <a:pt x="1557" y="708"/>
                </a:cubicBezTo>
                <a:cubicBezTo>
                  <a:pt x="1545" y="694"/>
                  <a:pt x="1539" y="686"/>
                  <a:pt x="1541" y="669"/>
                </a:cubicBezTo>
                <a:lnTo>
                  <a:pt x="1592" y="306"/>
                </a:lnTo>
                <a:cubicBezTo>
                  <a:pt x="1598" y="268"/>
                  <a:pt x="1576" y="239"/>
                  <a:pt x="1524" y="239"/>
                </a:cubicBezTo>
                <a:cubicBezTo>
                  <a:pt x="1473" y="239"/>
                  <a:pt x="1442" y="268"/>
                  <a:pt x="1437" y="306"/>
                </a:cubicBezTo>
                <a:lnTo>
                  <a:pt x="1389" y="646"/>
                </a:lnTo>
                <a:cubicBezTo>
                  <a:pt x="1388" y="653"/>
                  <a:pt x="1388" y="660"/>
                  <a:pt x="1388" y="668"/>
                </a:cubicBezTo>
                <a:cubicBezTo>
                  <a:pt x="1351" y="684"/>
                  <a:pt x="1322" y="692"/>
                  <a:pt x="1298" y="692"/>
                </a:cubicBezTo>
                <a:cubicBezTo>
                  <a:pt x="1248" y="692"/>
                  <a:pt x="1229" y="660"/>
                  <a:pt x="1237" y="602"/>
                </a:cubicBezTo>
                <a:lnTo>
                  <a:pt x="1279" y="307"/>
                </a:lnTo>
                <a:cubicBezTo>
                  <a:pt x="1284" y="268"/>
                  <a:pt x="1261" y="239"/>
                  <a:pt x="1211" y="239"/>
                </a:cubicBezTo>
                <a:cubicBezTo>
                  <a:pt x="1162" y="239"/>
                  <a:pt x="1129" y="268"/>
                  <a:pt x="1123" y="307"/>
                </a:cubicBezTo>
                <a:lnTo>
                  <a:pt x="1082" y="602"/>
                </a:lnTo>
                <a:cubicBezTo>
                  <a:pt x="1064" y="734"/>
                  <a:pt x="1124" y="823"/>
                  <a:pt x="1261" y="823"/>
                </a:cubicBezTo>
                <a:cubicBezTo>
                  <a:pt x="1311" y="823"/>
                  <a:pt x="1364" y="811"/>
                  <a:pt x="1423" y="774"/>
                </a:cubicBezTo>
                <a:lnTo>
                  <a:pt x="1423" y="773"/>
                </a:lnTo>
                <a:close/>
                <a:moveTo>
                  <a:pt x="1980" y="380"/>
                </a:moveTo>
                <a:cubicBezTo>
                  <a:pt x="2026" y="382"/>
                  <a:pt x="2070" y="348"/>
                  <a:pt x="2070" y="298"/>
                </a:cubicBezTo>
                <a:cubicBezTo>
                  <a:pt x="2070" y="266"/>
                  <a:pt x="2049" y="241"/>
                  <a:pt x="1986" y="241"/>
                </a:cubicBezTo>
                <a:cubicBezTo>
                  <a:pt x="1950" y="241"/>
                  <a:pt x="1895" y="259"/>
                  <a:pt x="1840" y="289"/>
                </a:cubicBezTo>
                <a:cubicBezTo>
                  <a:pt x="1826" y="269"/>
                  <a:pt x="1808" y="254"/>
                  <a:pt x="1785" y="254"/>
                </a:cubicBezTo>
                <a:cubicBezTo>
                  <a:pt x="1741" y="254"/>
                  <a:pt x="1698" y="285"/>
                  <a:pt x="1698" y="329"/>
                </a:cubicBezTo>
                <a:cubicBezTo>
                  <a:pt x="1698" y="341"/>
                  <a:pt x="1704" y="349"/>
                  <a:pt x="1709" y="359"/>
                </a:cubicBezTo>
                <a:cubicBezTo>
                  <a:pt x="1717" y="373"/>
                  <a:pt x="1717" y="386"/>
                  <a:pt x="1714" y="412"/>
                </a:cubicBezTo>
                <a:lnTo>
                  <a:pt x="1666" y="753"/>
                </a:lnTo>
                <a:cubicBezTo>
                  <a:pt x="1661" y="793"/>
                  <a:pt x="1690" y="823"/>
                  <a:pt x="1734" y="823"/>
                </a:cubicBezTo>
                <a:cubicBezTo>
                  <a:pt x="1778" y="823"/>
                  <a:pt x="1816" y="793"/>
                  <a:pt x="1822" y="753"/>
                </a:cubicBezTo>
                <a:lnTo>
                  <a:pt x="1869" y="412"/>
                </a:lnTo>
                <a:cubicBezTo>
                  <a:pt x="1870" y="406"/>
                  <a:pt x="1870" y="399"/>
                  <a:pt x="1870" y="391"/>
                </a:cubicBezTo>
                <a:cubicBezTo>
                  <a:pt x="1912" y="375"/>
                  <a:pt x="1931" y="377"/>
                  <a:pt x="1980" y="380"/>
                </a:cubicBezTo>
                <a:close/>
                <a:moveTo>
                  <a:pt x="2422" y="823"/>
                </a:moveTo>
                <a:cubicBezTo>
                  <a:pt x="2481" y="823"/>
                  <a:pt x="2516" y="800"/>
                  <a:pt x="2516" y="756"/>
                </a:cubicBezTo>
                <a:cubicBezTo>
                  <a:pt x="2516" y="740"/>
                  <a:pt x="2509" y="733"/>
                  <a:pt x="2501" y="723"/>
                </a:cubicBezTo>
                <a:cubicBezTo>
                  <a:pt x="2488" y="706"/>
                  <a:pt x="2487" y="700"/>
                  <a:pt x="2490" y="677"/>
                </a:cubicBezTo>
                <a:lnTo>
                  <a:pt x="2576" y="70"/>
                </a:lnTo>
                <a:cubicBezTo>
                  <a:pt x="2581" y="31"/>
                  <a:pt x="2552" y="0"/>
                  <a:pt x="2508" y="0"/>
                </a:cubicBezTo>
                <a:cubicBezTo>
                  <a:pt x="2464" y="0"/>
                  <a:pt x="2426" y="33"/>
                  <a:pt x="2420" y="70"/>
                </a:cubicBezTo>
                <a:lnTo>
                  <a:pt x="2333" y="690"/>
                </a:lnTo>
                <a:cubicBezTo>
                  <a:pt x="2316" y="809"/>
                  <a:pt x="2377" y="823"/>
                  <a:pt x="2422" y="823"/>
                </a:cubicBezTo>
                <a:close/>
                <a:moveTo>
                  <a:pt x="2879" y="81"/>
                </a:moveTo>
                <a:cubicBezTo>
                  <a:pt x="2879" y="41"/>
                  <a:pt x="2847" y="9"/>
                  <a:pt x="2802" y="9"/>
                </a:cubicBezTo>
                <a:cubicBezTo>
                  <a:pt x="2748" y="9"/>
                  <a:pt x="2702" y="49"/>
                  <a:pt x="2702" y="96"/>
                </a:cubicBezTo>
                <a:cubicBezTo>
                  <a:pt x="2702" y="136"/>
                  <a:pt x="2733" y="167"/>
                  <a:pt x="2780" y="167"/>
                </a:cubicBezTo>
                <a:cubicBezTo>
                  <a:pt x="2834" y="167"/>
                  <a:pt x="2879" y="128"/>
                  <a:pt x="2879" y="81"/>
                </a:cubicBezTo>
                <a:close/>
                <a:moveTo>
                  <a:pt x="2627" y="690"/>
                </a:moveTo>
                <a:cubicBezTo>
                  <a:pt x="2611" y="809"/>
                  <a:pt x="2671" y="823"/>
                  <a:pt x="2716" y="823"/>
                </a:cubicBezTo>
                <a:cubicBezTo>
                  <a:pt x="2775" y="823"/>
                  <a:pt x="2810" y="800"/>
                  <a:pt x="2810" y="756"/>
                </a:cubicBezTo>
                <a:cubicBezTo>
                  <a:pt x="2810" y="740"/>
                  <a:pt x="2803" y="733"/>
                  <a:pt x="2795" y="723"/>
                </a:cubicBezTo>
                <a:cubicBezTo>
                  <a:pt x="2782" y="706"/>
                  <a:pt x="2782" y="700"/>
                  <a:pt x="2785" y="677"/>
                </a:cubicBezTo>
                <a:lnTo>
                  <a:pt x="2837" y="309"/>
                </a:lnTo>
                <a:cubicBezTo>
                  <a:pt x="2843" y="271"/>
                  <a:pt x="2813" y="240"/>
                  <a:pt x="2769" y="240"/>
                </a:cubicBezTo>
                <a:cubicBezTo>
                  <a:pt x="2725" y="240"/>
                  <a:pt x="2687" y="271"/>
                  <a:pt x="2682" y="309"/>
                </a:cubicBezTo>
                <a:lnTo>
                  <a:pt x="2627" y="690"/>
                </a:lnTo>
                <a:close/>
                <a:moveTo>
                  <a:pt x="2881" y="987"/>
                </a:moveTo>
                <a:cubicBezTo>
                  <a:pt x="2875" y="1025"/>
                  <a:pt x="2899" y="1055"/>
                  <a:pt x="2949" y="1055"/>
                </a:cubicBezTo>
                <a:cubicBezTo>
                  <a:pt x="2998" y="1055"/>
                  <a:pt x="3031" y="1025"/>
                  <a:pt x="3036" y="987"/>
                </a:cubicBezTo>
                <a:lnTo>
                  <a:pt x="3119" y="402"/>
                </a:lnTo>
                <a:lnTo>
                  <a:pt x="3202" y="402"/>
                </a:lnTo>
                <a:cubicBezTo>
                  <a:pt x="3247" y="402"/>
                  <a:pt x="3285" y="371"/>
                  <a:pt x="3285" y="328"/>
                </a:cubicBezTo>
                <a:cubicBezTo>
                  <a:pt x="3285" y="294"/>
                  <a:pt x="3258" y="268"/>
                  <a:pt x="3220" y="268"/>
                </a:cubicBezTo>
                <a:lnTo>
                  <a:pt x="3137" y="268"/>
                </a:lnTo>
                <a:lnTo>
                  <a:pt x="3145" y="213"/>
                </a:lnTo>
                <a:cubicBezTo>
                  <a:pt x="3150" y="172"/>
                  <a:pt x="3177" y="137"/>
                  <a:pt x="3225" y="137"/>
                </a:cubicBezTo>
                <a:cubicBezTo>
                  <a:pt x="3246" y="137"/>
                  <a:pt x="3269" y="144"/>
                  <a:pt x="3290" y="144"/>
                </a:cubicBezTo>
                <a:cubicBezTo>
                  <a:pt x="3334" y="144"/>
                  <a:pt x="3377" y="116"/>
                  <a:pt x="3377" y="68"/>
                </a:cubicBezTo>
                <a:cubicBezTo>
                  <a:pt x="3377" y="2"/>
                  <a:pt x="3278" y="2"/>
                  <a:pt x="3249" y="2"/>
                </a:cubicBezTo>
                <a:cubicBezTo>
                  <a:pt x="3124" y="2"/>
                  <a:pt x="3009" y="72"/>
                  <a:pt x="2988" y="221"/>
                </a:cubicBezTo>
                <a:lnTo>
                  <a:pt x="2881" y="987"/>
                </a:lnTo>
                <a:close/>
                <a:moveTo>
                  <a:pt x="3558" y="600"/>
                </a:moveTo>
                <a:cubicBezTo>
                  <a:pt x="3730" y="600"/>
                  <a:pt x="3804" y="523"/>
                  <a:pt x="3804" y="401"/>
                </a:cubicBezTo>
                <a:cubicBezTo>
                  <a:pt x="3804" y="303"/>
                  <a:pt x="3740" y="236"/>
                  <a:pt x="3607" y="236"/>
                </a:cubicBezTo>
                <a:cubicBezTo>
                  <a:pt x="3450" y="236"/>
                  <a:pt x="3354" y="323"/>
                  <a:pt x="3338" y="437"/>
                </a:cubicBezTo>
                <a:lnTo>
                  <a:pt x="3312" y="626"/>
                </a:lnTo>
                <a:cubicBezTo>
                  <a:pt x="3297" y="738"/>
                  <a:pt x="3370" y="823"/>
                  <a:pt x="3519" y="823"/>
                </a:cubicBezTo>
                <a:cubicBezTo>
                  <a:pt x="3594" y="823"/>
                  <a:pt x="3750" y="802"/>
                  <a:pt x="3750" y="716"/>
                </a:cubicBezTo>
                <a:cubicBezTo>
                  <a:pt x="3750" y="692"/>
                  <a:pt x="3736" y="662"/>
                  <a:pt x="3688" y="662"/>
                </a:cubicBezTo>
                <a:cubicBezTo>
                  <a:pt x="3669" y="662"/>
                  <a:pt x="3658" y="666"/>
                  <a:pt x="3654" y="669"/>
                </a:cubicBezTo>
                <a:cubicBezTo>
                  <a:pt x="3616" y="684"/>
                  <a:pt x="3584" y="694"/>
                  <a:pt x="3548" y="694"/>
                </a:cubicBezTo>
                <a:cubicBezTo>
                  <a:pt x="3487" y="694"/>
                  <a:pt x="3461" y="669"/>
                  <a:pt x="3467" y="630"/>
                </a:cubicBezTo>
                <a:lnTo>
                  <a:pt x="3472" y="593"/>
                </a:lnTo>
                <a:cubicBezTo>
                  <a:pt x="3504" y="598"/>
                  <a:pt x="3529" y="600"/>
                  <a:pt x="3558" y="600"/>
                </a:cubicBezTo>
                <a:close/>
                <a:moveTo>
                  <a:pt x="3648" y="408"/>
                </a:moveTo>
                <a:cubicBezTo>
                  <a:pt x="3648" y="465"/>
                  <a:pt x="3618" y="484"/>
                  <a:pt x="3569" y="484"/>
                </a:cubicBezTo>
                <a:cubicBezTo>
                  <a:pt x="3558" y="484"/>
                  <a:pt x="3524" y="482"/>
                  <a:pt x="3488" y="479"/>
                </a:cubicBezTo>
                <a:lnTo>
                  <a:pt x="3495" y="430"/>
                </a:lnTo>
                <a:cubicBezTo>
                  <a:pt x="3502" y="385"/>
                  <a:pt x="3534" y="357"/>
                  <a:pt x="3589" y="357"/>
                </a:cubicBezTo>
                <a:cubicBezTo>
                  <a:pt x="3628" y="357"/>
                  <a:pt x="3648" y="372"/>
                  <a:pt x="3648" y="408"/>
                </a:cubicBezTo>
                <a:close/>
                <a:moveTo>
                  <a:pt x="4020" y="729"/>
                </a:moveTo>
                <a:cubicBezTo>
                  <a:pt x="4020" y="686"/>
                  <a:pt x="3985" y="651"/>
                  <a:pt x="3939" y="651"/>
                </a:cubicBezTo>
                <a:cubicBezTo>
                  <a:pt x="3881" y="651"/>
                  <a:pt x="3831" y="695"/>
                  <a:pt x="3831" y="747"/>
                </a:cubicBezTo>
                <a:cubicBezTo>
                  <a:pt x="3831" y="789"/>
                  <a:pt x="3866" y="826"/>
                  <a:pt x="3914" y="826"/>
                </a:cubicBezTo>
                <a:cubicBezTo>
                  <a:pt x="3968" y="826"/>
                  <a:pt x="4020" y="780"/>
                  <a:pt x="4020" y="7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u="sng" dirty="0">
              <a:solidFill>
                <a:prstClr val="black"/>
              </a:solidFill>
            </a:endParaRPr>
          </a:p>
        </p:txBody>
      </p:sp>
    </p:spTree>
    <p:extLst>
      <p:ext uri="{BB962C8B-B14F-4D97-AF65-F5344CB8AC3E}">
        <p14:creationId xmlns:p14="http://schemas.microsoft.com/office/powerpoint/2010/main" val="53434585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ormAutofit/>
          </a:bodyPr>
          <a:lstStyle/>
          <a:p>
            <a:r>
              <a:rPr lang="en-US" b="1" dirty="0"/>
              <a:t>FACTS </a:t>
            </a:r>
            <a:r>
              <a:rPr lang="en-US" dirty="0"/>
              <a:t>ABOUT THE BRAND</a:t>
            </a:r>
            <a:endParaRPr lang="en-US" dirty="0"/>
          </a:p>
        </p:txBody>
      </p:sp>
      <p:grpSp>
        <p:nvGrpSpPr>
          <p:cNvPr id="20" name="Group 19"/>
          <p:cNvGrpSpPr/>
          <p:nvPr/>
        </p:nvGrpSpPr>
        <p:grpSpPr>
          <a:xfrm>
            <a:off x="5513294" y="1178259"/>
            <a:ext cx="8355106" cy="6507802"/>
            <a:chOff x="5510913" y="1178259"/>
            <a:chExt cx="8355106" cy="6507802"/>
          </a:xfrm>
        </p:grpSpPr>
        <p:pic>
          <p:nvPicPr>
            <p:cNvPr id="7"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0913" y="1178259"/>
              <a:ext cx="8355106" cy="6507802"/>
            </a:xfrm>
            <a:prstGeom prst="rect">
              <a:avLst/>
            </a:prstGeom>
          </p:spPr>
        </p:pic>
        <p:sp>
          <p:nvSpPr>
            <p:cNvPr id="8" name="TextBox 7"/>
            <p:cNvSpPr txBox="1"/>
            <p:nvPr/>
          </p:nvSpPr>
          <p:spPr>
            <a:xfrm>
              <a:off x="7610655" y="2872589"/>
              <a:ext cx="1960490" cy="584775"/>
            </a:xfrm>
            <a:prstGeom prst="rect">
              <a:avLst/>
            </a:prstGeom>
            <a:noFill/>
          </p:spPr>
          <p:txBody>
            <a:bodyPr wrap="square" rtlCol="0">
              <a:spAutoFit/>
            </a:bodyPr>
            <a:lstStyle/>
            <a:p>
              <a:r>
                <a:rPr lang="en-US" sz="1600" b="1" dirty="0">
                  <a:latin typeface="Segoe UI" panose="020B0502040204020203" pitchFamily="34" charset="0"/>
                  <a:ea typeface="Segoe UI" panose="020B0502040204020203" pitchFamily="34" charset="0"/>
                  <a:cs typeface="Segoe UI" panose="020B0502040204020203" pitchFamily="34" charset="0"/>
                </a:rPr>
                <a:t>R&amp;D, </a:t>
              </a:r>
            </a:p>
            <a:p>
              <a:r>
                <a:rPr lang="en-US" sz="1600" b="1" dirty="0">
                  <a:latin typeface="Segoe UI" panose="020B0502040204020203" pitchFamily="34" charset="0"/>
                  <a:ea typeface="Segoe UI" panose="020B0502040204020203" pitchFamily="34" charset="0"/>
                  <a:cs typeface="Segoe UI" panose="020B0502040204020203" pitchFamily="34" charset="0"/>
                </a:rPr>
                <a:t>Czech Republic</a:t>
              </a:r>
              <a:endParaRPr lang="uk-UA" sz="1600" b="1" dirty="0">
                <a:latin typeface="Segoe UI" panose="020B0502040204020203" pitchFamily="34" charset="0"/>
                <a:ea typeface="Segoe UI" panose="020B0502040204020203" pitchFamily="34" charset="0"/>
                <a:cs typeface="Segoe UI" panose="020B0502040204020203" pitchFamily="34" charset="0"/>
              </a:endParaRPr>
            </a:p>
          </p:txBody>
        </p:sp>
        <p:sp>
          <p:nvSpPr>
            <p:cNvPr id="9" name="TextBox 8"/>
            <p:cNvSpPr txBox="1"/>
            <p:nvPr/>
          </p:nvSpPr>
          <p:spPr>
            <a:xfrm>
              <a:off x="7725797" y="3556209"/>
              <a:ext cx="2502342" cy="584776"/>
            </a:xfrm>
            <a:prstGeom prst="rect">
              <a:avLst/>
            </a:prstGeom>
            <a:noFill/>
          </p:spPr>
          <p:txBody>
            <a:bodyPr wrap="square" rtlCol="0">
              <a:spAutoFit/>
            </a:bodyPr>
            <a:lstStyle/>
            <a:p>
              <a:pPr lvl="0"/>
              <a:r>
                <a:rPr lang="en-US" sz="1600" b="1" dirty="0">
                  <a:latin typeface="Segoe UI" panose="020B0502040204020203" pitchFamily="34" charset="0"/>
                  <a:ea typeface="Segoe UI" panose="020B0502040204020203" pitchFamily="34" charset="0"/>
                  <a:cs typeface="Segoe UI" panose="020B0502040204020203" pitchFamily="34" charset="0"/>
                </a:rPr>
                <a:t>HQ, </a:t>
              </a:r>
            </a:p>
            <a:p>
              <a:pPr lvl="0"/>
              <a:r>
                <a:rPr lang="en-US" sz="1600" b="1" dirty="0">
                  <a:latin typeface="Segoe UI" panose="020B0502040204020203" pitchFamily="34" charset="0"/>
                  <a:ea typeface="Segoe UI" panose="020B0502040204020203" pitchFamily="34" charset="0"/>
                  <a:cs typeface="Segoe UI" panose="020B0502040204020203" pitchFamily="34" charset="0"/>
                </a:rPr>
                <a:t>Cyprus</a:t>
              </a:r>
              <a:endParaRPr lang="ru-RU" sz="2800" b="1" dirty="0">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p:cNvSpPr txBox="1"/>
            <p:nvPr/>
          </p:nvSpPr>
          <p:spPr>
            <a:xfrm>
              <a:off x="9312107" y="3242135"/>
              <a:ext cx="1838240" cy="584775"/>
            </a:xfrm>
            <a:prstGeom prst="rect">
              <a:avLst/>
            </a:prstGeom>
            <a:noFill/>
          </p:spPr>
          <p:txBody>
            <a:bodyPr wrap="square" rtlCol="0">
              <a:spAutoFit/>
            </a:bodyPr>
            <a:lstStyle/>
            <a:p>
              <a:pPr algn="r"/>
              <a:r>
                <a:rPr lang="en-US" sz="1600" b="1" dirty="0">
                  <a:latin typeface="Segoe UI" panose="020B0502040204020203" pitchFamily="34" charset="0"/>
                  <a:ea typeface="Segoe UI" panose="020B0502040204020203" pitchFamily="34" charset="0"/>
                  <a:cs typeface="Segoe UI" panose="020B0502040204020203" pitchFamily="34" charset="0"/>
                </a:rPr>
                <a:t>QA&amp;QC, </a:t>
              </a:r>
            </a:p>
            <a:p>
              <a:pPr algn="r"/>
              <a:r>
                <a:rPr lang="en-US" sz="1600" b="1" dirty="0">
                  <a:latin typeface="Segoe UI" panose="020B0502040204020203" pitchFamily="34" charset="0"/>
                  <a:ea typeface="Segoe UI" panose="020B0502040204020203" pitchFamily="34" charset="0"/>
                  <a:cs typeface="Segoe UI" panose="020B0502040204020203" pitchFamily="34" charset="0"/>
                </a:rPr>
                <a:t>China</a:t>
              </a:r>
            </a:p>
          </p:txBody>
        </p:sp>
        <p:pic>
          <p:nvPicPr>
            <p:cNvPr id="11"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3650" y="2910388"/>
              <a:ext cx="435720" cy="553482"/>
            </a:xfrm>
            <a:prstGeom prst="rect">
              <a:avLst/>
            </a:prstGeom>
          </p:spPr>
        </p:pic>
        <p:pic>
          <p:nvPicPr>
            <p:cNvPr id="12" name="Рисунок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9985" y="3564522"/>
              <a:ext cx="435720" cy="553482"/>
            </a:xfrm>
            <a:prstGeom prst="rect">
              <a:avLst/>
            </a:prstGeom>
          </p:spPr>
        </p:pic>
        <p:pic>
          <p:nvPicPr>
            <p:cNvPr id="13" name="Рисунок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7547" y="3187129"/>
              <a:ext cx="435720" cy="553482"/>
            </a:xfrm>
            <a:prstGeom prst="rect">
              <a:avLst/>
            </a:prstGeom>
          </p:spPr>
        </p:pic>
      </p:grpSp>
      <p:sp>
        <p:nvSpPr>
          <p:cNvPr id="15" name="TextBox 14"/>
          <p:cNvSpPr txBox="1"/>
          <p:nvPr/>
        </p:nvSpPr>
        <p:spPr>
          <a:xfrm>
            <a:off x="762001" y="3564522"/>
            <a:ext cx="2438400" cy="1200328"/>
          </a:xfrm>
          <a:prstGeom prst="rect">
            <a:avLst/>
          </a:prstGeom>
          <a:noFill/>
        </p:spPr>
        <p:txBody>
          <a:bodyPr wrap="square" rtlCol="0">
            <a:spAutoFit/>
          </a:bodyPr>
          <a:lstStyle/>
          <a:p>
            <a:r>
              <a:rPr lang="uk-UA" sz="4000" b="1" dirty="0">
                <a:solidFill>
                  <a:srgbClr val="B5223D"/>
                </a:solidFill>
                <a:latin typeface="Segoe UI" panose="020B0502040204020203" pitchFamily="34" charset="0"/>
                <a:ea typeface="Segoe UI" panose="020B0502040204020203" pitchFamily="34" charset="0"/>
                <a:cs typeface="Segoe UI" panose="020B0502040204020203" pitchFamily="34" charset="0"/>
              </a:rPr>
              <a:t>3</a:t>
            </a:r>
            <a:r>
              <a:rPr lang="en-US" sz="4000" b="1" dirty="0">
                <a:solidFill>
                  <a:srgbClr val="B5223D"/>
                </a:solidFill>
                <a:latin typeface="Segoe UI" panose="020B0502040204020203" pitchFamily="34" charset="0"/>
                <a:ea typeface="Segoe UI" panose="020B0502040204020203" pitchFamily="34" charset="0"/>
                <a:cs typeface="Segoe UI" panose="020B0502040204020203" pitchFamily="34" charset="0"/>
              </a:rPr>
              <a:t>0</a:t>
            </a:r>
            <a:r>
              <a:rPr lang="en-US" sz="2800" b="1" dirty="0">
                <a:latin typeface="Segoe UI" panose="020B0502040204020203" pitchFamily="34" charset="0"/>
                <a:ea typeface="Segoe UI" panose="020B0502040204020203" pitchFamily="34" charset="0"/>
                <a:cs typeface="Segoe UI" panose="020B0502040204020203" pitchFamily="34" charset="0"/>
              </a:rPr>
              <a:t>countries</a:t>
            </a:r>
          </a:p>
          <a:p>
            <a:pPr lvl="0"/>
            <a:r>
              <a:rPr lang="en-US" sz="1600" dirty="0">
                <a:latin typeface="Segoe UI" panose="020B0502040204020203" pitchFamily="34" charset="0"/>
                <a:ea typeface="Segoe UI" panose="020B0502040204020203" pitchFamily="34" charset="0"/>
                <a:cs typeface="Segoe UI" panose="020B0502040204020203" pitchFamily="34" charset="0"/>
              </a:rPr>
              <a:t>distribute and sale </a:t>
            </a:r>
            <a:r>
              <a:rPr lang="en-US" sz="1600" dirty="0" err="1">
                <a:latin typeface="Segoe UI" panose="020B0502040204020203" pitchFamily="34" charset="0"/>
                <a:ea typeface="Segoe UI" panose="020B0502040204020203" pitchFamily="34" charset="0"/>
                <a:cs typeface="Segoe UI" panose="020B0502040204020203" pitchFamily="34" charset="0"/>
              </a:rPr>
              <a:t>Prestigio</a:t>
            </a:r>
            <a:r>
              <a:rPr lang="en-US" sz="1600" dirty="0">
                <a:latin typeface="Segoe UI" panose="020B0502040204020203" pitchFamily="34" charset="0"/>
                <a:ea typeface="Segoe UI" panose="020B0502040204020203" pitchFamily="34" charset="0"/>
                <a:cs typeface="Segoe UI" panose="020B0502040204020203" pitchFamily="34" charset="0"/>
              </a:rPr>
              <a:t> devices</a:t>
            </a:r>
            <a:endParaRPr lang="ru-RU" sz="2800" dirty="0">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3952464" y="3564522"/>
            <a:ext cx="2905537" cy="1200328"/>
          </a:xfrm>
          <a:prstGeom prst="rect">
            <a:avLst/>
          </a:prstGeom>
          <a:noFill/>
          <a:ln>
            <a:noFill/>
          </a:ln>
        </p:spPr>
        <p:txBody>
          <a:bodyPr wrap="square" rtlCol="0">
            <a:spAutoFit/>
          </a:bodyPr>
          <a:lstStyle/>
          <a:p>
            <a:r>
              <a:rPr lang="en-US" sz="4000" b="1" dirty="0">
                <a:solidFill>
                  <a:srgbClr val="FFC000"/>
                </a:solidFill>
                <a:latin typeface="Segoe UI" panose="020B0502040204020203" pitchFamily="34" charset="0"/>
                <a:ea typeface="Segoe UI" panose="020B0502040204020203" pitchFamily="34" charset="0"/>
                <a:cs typeface="Segoe UI" panose="020B0502040204020203" pitchFamily="34" charset="0"/>
              </a:rPr>
              <a:t>(R&amp;D)</a:t>
            </a:r>
          </a:p>
          <a:p>
            <a:r>
              <a:rPr lang="en-US" sz="1600" dirty="0">
                <a:latin typeface="Segoe UI" panose="020B0502040204020203" pitchFamily="34" charset="0"/>
                <a:ea typeface="Segoe UI" panose="020B0502040204020203" pitchFamily="34" charset="0"/>
                <a:cs typeface="Segoe UI" panose="020B0502040204020203" pitchFamily="34" charset="0"/>
              </a:rPr>
              <a:t>Research and Development Center in Czech Republic</a:t>
            </a:r>
            <a:endParaRPr lang="uk-UA" sz="1600" dirty="0">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p:nvSpPr>
        <p:spPr>
          <a:xfrm>
            <a:off x="762000" y="5124271"/>
            <a:ext cx="2743200" cy="1200328"/>
          </a:xfrm>
          <a:prstGeom prst="rect">
            <a:avLst/>
          </a:prstGeom>
          <a:noFill/>
        </p:spPr>
        <p:txBody>
          <a:bodyPr wrap="square" rtlCol="0">
            <a:spAutoFit/>
          </a:bodyPr>
          <a:lstStyle/>
          <a:p>
            <a:pPr lvl="0"/>
            <a:r>
              <a:rPr lang="en-US" sz="4000" b="1" dirty="0">
                <a:solidFill>
                  <a:srgbClr val="FFC000"/>
                </a:solidFill>
                <a:latin typeface="Segoe UI" panose="020B0502040204020203" pitchFamily="34" charset="0"/>
                <a:ea typeface="Segoe UI" panose="020B0502040204020203" pitchFamily="34" charset="0"/>
                <a:cs typeface="Segoe UI" panose="020B0502040204020203" pitchFamily="34" charset="0"/>
              </a:rPr>
              <a:t>(QA&amp;QC)</a:t>
            </a:r>
          </a:p>
          <a:p>
            <a:pPr lvl="0"/>
            <a:r>
              <a:rPr lang="en-US" sz="1600" dirty="0">
                <a:latin typeface="Segoe UI" panose="020B0502040204020203" pitchFamily="34" charset="0"/>
                <a:ea typeface="Segoe UI" panose="020B0502040204020203" pitchFamily="34" charset="0"/>
                <a:cs typeface="Segoe UI" panose="020B0502040204020203" pitchFamily="34" charset="0"/>
              </a:rPr>
              <a:t>Quality Assurance and </a:t>
            </a:r>
          </a:p>
          <a:p>
            <a:pPr lvl="0"/>
            <a:r>
              <a:rPr lang="en-US" sz="1600" dirty="0">
                <a:latin typeface="Segoe UI" panose="020B0502040204020203" pitchFamily="34" charset="0"/>
                <a:ea typeface="Segoe UI" panose="020B0502040204020203" pitchFamily="34" charset="0"/>
                <a:cs typeface="Segoe UI" panose="020B0502040204020203" pitchFamily="34" charset="0"/>
              </a:rPr>
              <a:t>Quality Control in China</a:t>
            </a:r>
          </a:p>
        </p:txBody>
      </p:sp>
      <p:sp>
        <p:nvSpPr>
          <p:cNvPr id="18" name="TextBox 17"/>
          <p:cNvSpPr txBox="1"/>
          <p:nvPr/>
        </p:nvSpPr>
        <p:spPr>
          <a:xfrm>
            <a:off x="3952464" y="1585555"/>
            <a:ext cx="3057937" cy="1200328"/>
          </a:xfrm>
          <a:prstGeom prst="rect">
            <a:avLst/>
          </a:prstGeom>
          <a:noFill/>
        </p:spPr>
        <p:txBody>
          <a:bodyPr wrap="square" rtlCol="0">
            <a:spAutoFit/>
          </a:bodyPr>
          <a:lstStyle/>
          <a:p>
            <a:r>
              <a:rPr lang="en-US" sz="4000" b="1" dirty="0">
                <a:solidFill>
                  <a:srgbClr val="B5223D"/>
                </a:solidFill>
                <a:latin typeface="Segoe UI" panose="020B0502040204020203" pitchFamily="34" charset="0"/>
                <a:ea typeface="Segoe UI" panose="020B0502040204020203" pitchFamily="34" charset="0"/>
                <a:cs typeface="Segoe UI" panose="020B0502040204020203" pitchFamily="34" charset="0"/>
              </a:rPr>
              <a:t>20</a:t>
            </a:r>
            <a:r>
              <a:rPr lang="en-US" sz="2800" b="1" dirty="0">
                <a:latin typeface="Segoe UI" panose="020B0502040204020203" pitchFamily="34" charset="0"/>
                <a:ea typeface="Segoe UI" panose="020B0502040204020203" pitchFamily="34" charset="0"/>
                <a:cs typeface="Segoe UI" panose="020B0502040204020203" pitchFamily="34" charset="0"/>
              </a:rPr>
              <a:t>sales offices</a:t>
            </a:r>
          </a:p>
          <a:p>
            <a:pPr lvl="0"/>
            <a:r>
              <a:rPr lang="en-US" sz="1600" dirty="0">
                <a:latin typeface="Segoe UI" panose="020B0502040204020203" pitchFamily="34" charset="0"/>
                <a:ea typeface="Segoe UI" panose="020B0502040204020203" pitchFamily="34" charset="0"/>
                <a:cs typeface="Segoe UI" panose="020B0502040204020203" pitchFamily="34" charset="0"/>
              </a:rPr>
              <a:t>in CIS, Europe, Middle East and Africa</a:t>
            </a:r>
            <a:endParaRPr lang="ru-RU" sz="2800" dirty="0">
              <a:latin typeface="Segoe UI" panose="020B0502040204020203" pitchFamily="34" charset="0"/>
              <a:ea typeface="Segoe UI" panose="020B0502040204020203" pitchFamily="34" charset="0"/>
              <a:cs typeface="Segoe UI" panose="020B0502040204020203" pitchFamily="34" charset="0"/>
            </a:endParaRPr>
          </a:p>
        </p:txBody>
      </p:sp>
      <p:sp>
        <p:nvSpPr>
          <p:cNvPr id="19" name="TextBox 18"/>
          <p:cNvSpPr txBox="1"/>
          <p:nvPr/>
        </p:nvSpPr>
        <p:spPr>
          <a:xfrm>
            <a:off x="762000" y="1585555"/>
            <a:ext cx="3048000" cy="1200328"/>
          </a:xfrm>
          <a:prstGeom prst="rect">
            <a:avLst/>
          </a:prstGeom>
          <a:noFill/>
        </p:spPr>
        <p:txBody>
          <a:bodyPr wrap="square" rtlCol="0">
            <a:spAutoFit/>
          </a:bodyPr>
          <a:lstStyle/>
          <a:p>
            <a:r>
              <a:rPr lang="en-US" sz="4000" b="1" dirty="0">
                <a:solidFill>
                  <a:srgbClr val="FFC000"/>
                </a:solidFill>
                <a:latin typeface="Segoe UI" panose="020B0502040204020203" pitchFamily="34" charset="0"/>
                <a:ea typeface="Segoe UI" panose="020B0502040204020203" pitchFamily="34" charset="0"/>
                <a:cs typeface="Segoe UI" panose="020B0502040204020203" pitchFamily="34" charset="0"/>
              </a:rPr>
              <a:t>1</a:t>
            </a:r>
            <a:r>
              <a:rPr lang="ru-RU" sz="4000" b="1" dirty="0">
                <a:solidFill>
                  <a:srgbClr val="FFC000"/>
                </a:solidFill>
                <a:latin typeface="Segoe UI" panose="020B0502040204020203" pitchFamily="34" charset="0"/>
                <a:ea typeface="Segoe UI" panose="020B0502040204020203" pitchFamily="34" charset="0"/>
                <a:cs typeface="Segoe UI" panose="020B0502040204020203" pitchFamily="34" charset="0"/>
              </a:rPr>
              <a:t>5</a:t>
            </a:r>
            <a:r>
              <a:rPr lang="en-US" sz="2800" b="1" dirty="0">
                <a:latin typeface="Segoe UI" panose="020B0502040204020203" pitchFamily="34" charset="0"/>
                <a:ea typeface="Segoe UI" panose="020B0502040204020203" pitchFamily="34" charset="0"/>
                <a:cs typeface="Segoe UI" panose="020B0502040204020203" pitchFamily="34" charset="0"/>
              </a:rPr>
              <a:t>years</a:t>
            </a:r>
          </a:p>
          <a:p>
            <a:pPr lvl="0"/>
            <a:r>
              <a:rPr lang="en-US" sz="1600" dirty="0">
                <a:latin typeface="Segoe UI" panose="020B0502040204020203" pitchFamily="34" charset="0"/>
                <a:ea typeface="Segoe UI" panose="020B0502040204020203" pitchFamily="34" charset="0"/>
                <a:cs typeface="Segoe UI" panose="020B0502040204020203" pitchFamily="34" charset="0"/>
              </a:rPr>
              <a:t>Founded in </a:t>
            </a:r>
            <a:r>
              <a:rPr lang="ru-RU" sz="1600" dirty="0">
                <a:latin typeface="Segoe UI" panose="020B0502040204020203" pitchFamily="34" charset="0"/>
                <a:ea typeface="Segoe UI" panose="020B0502040204020203" pitchFamily="34" charset="0"/>
                <a:cs typeface="Segoe UI" panose="020B0502040204020203" pitchFamily="34" charset="0"/>
              </a:rPr>
              <a:t>2002, </a:t>
            </a:r>
            <a:r>
              <a:rPr lang="en-US" sz="1600" dirty="0">
                <a:latin typeface="Segoe UI" panose="020B0502040204020203" pitchFamily="34" charset="0"/>
                <a:ea typeface="Segoe UI" panose="020B0502040204020203" pitchFamily="34" charset="0"/>
                <a:cs typeface="Segoe UI" panose="020B0502040204020203" pitchFamily="34" charset="0"/>
              </a:rPr>
              <a:t>Headquarters in Limassol (Cyprus)</a:t>
            </a:r>
            <a:endParaRPr lang="ru-RU" sz="2800" dirty="0">
              <a:latin typeface="Segoe UI" panose="020B0502040204020203" pitchFamily="34" charset="0"/>
              <a:ea typeface="Segoe UI" panose="020B0502040204020203" pitchFamily="34" charset="0"/>
              <a:cs typeface="Segoe UI" panose="020B0502040204020203" pitchFamily="34" charset="0"/>
            </a:endParaRPr>
          </a:p>
        </p:txBody>
      </p:sp>
      <p:sp>
        <p:nvSpPr>
          <p:cNvPr id="22" name="Parallelogram 21"/>
          <p:cNvSpPr/>
          <p:nvPr/>
        </p:nvSpPr>
        <p:spPr>
          <a:xfrm>
            <a:off x="3581401" y="917209"/>
            <a:ext cx="554015" cy="2293934"/>
          </a:xfrm>
          <a:prstGeom prst="parallelogram">
            <a:avLst>
              <a:gd name="adj" fmla="val 93522"/>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p:nvSpPr>
        <p:spPr>
          <a:xfrm>
            <a:off x="332595" y="3191066"/>
            <a:ext cx="554015" cy="2293934"/>
          </a:xfrm>
          <a:prstGeom prst="parallelogram">
            <a:avLst>
              <a:gd name="adj" fmla="val 93522"/>
            </a:avLst>
          </a:prstGeom>
          <a:solidFill>
            <a:srgbClr val="B5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p:nvSpPr>
        <p:spPr>
          <a:xfrm>
            <a:off x="3643472" y="3537553"/>
            <a:ext cx="386653" cy="1600963"/>
          </a:xfrm>
          <a:prstGeom prst="parallelogram">
            <a:avLst>
              <a:gd name="adj" fmla="val 935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p:nvSpPr>
        <p:spPr>
          <a:xfrm>
            <a:off x="381001" y="1263696"/>
            <a:ext cx="386653" cy="1600963"/>
          </a:xfrm>
          <a:prstGeom prst="parallelogram">
            <a:avLst>
              <a:gd name="adj" fmla="val 935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p:nvSpPr>
        <p:spPr>
          <a:xfrm>
            <a:off x="381001" y="5291280"/>
            <a:ext cx="386653" cy="1600963"/>
          </a:xfrm>
          <a:prstGeom prst="parallelogram">
            <a:avLst>
              <a:gd name="adj" fmla="val 9352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7886832"/>
      </p:ext>
    </p:extLst>
  </p:cSld>
  <p:clrMapOvr>
    <a:masterClrMapping/>
  </p:clrMapOvr>
  <p:transition spd="slow">
    <p:blinds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PRESTIGIO  CELL PHONES LINE-UP</a:t>
            </a:r>
            <a:endParaRPr lang="en-US" b="1" dirty="0"/>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26936" y="1417736"/>
            <a:ext cx="4816236" cy="4800600"/>
          </a:xfrm>
          <a:prstGeom prst="ellipse">
            <a:avLst/>
          </a:prstGeom>
        </p:spPr>
      </p:pic>
      <p:pic>
        <p:nvPicPr>
          <p:cNvPr id="19" name="Picture 1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62601" y="1518720"/>
            <a:ext cx="2029691" cy="4363409"/>
          </a:xfrm>
          <a:prstGeom prst="rect">
            <a:avLst/>
          </a:prstGeom>
        </p:spPr>
      </p:pic>
      <p:sp>
        <p:nvSpPr>
          <p:cNvPr id="7" name="Content Placeholder 2"/>
          <p:cNvSpPr txBox="1">
            <a:spLocks/>
          </p:cNvSpPr>
          <p:nvPr/>
        </p:nvSpPr>
        <p:spPr>
          <a:xfrm>
            <a:off x="356764" y="1143001"/>
            <a:ext cx="5358236" cy="47911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0">
              <a:spcBef>
                <a:spcPts val="1200"/>
              </a:spcBef>
              <a:buSzPct val="100000"/>
              <a:buNone/>
            </a:pPr>
            <a:r>
              <a:rPr lang="en-US" sz="1600" b="1" dirty="0">
                <a:solidFill>
                  <a:prstClr val="black"/>
                </a:solidFill>
                <a:latin typeface="Segoe UI Semibold" panose="020B0702040204020203" pitchFamily="34" charset="0"/>
                <a:ea typeface="Segoe UI" panose="020B0502040204020203" pitchFamily="34" charset="0"/>
                <a:cs typeface="Segoe UI" panose="020B0502040204020203" pitchFamily="34" charset="0"/>
              </a:rPr>
              <a:t>Prestigio successfully launches dual-SIM feature phones in 2016</a:t>
            </a:r>
            <a:r>
              <a:rPr lang="ru-RU" sz="1600" b="1" dirty="0">
                <a:solidFill>
                  <a:prstClr val="black"/>
                </a:solidFill>
                <a:latin typeface="Segoe UI Semibold" panose="020B0702040204020203" pitchFamily="34" charset="0"/>
                <a:ea typeface="Segoe UI" panose="020B0502040204020203" pitchFamily="34" charset="0"/>
                <a:cs typeface="Segoe UI" panose="020B0502040204020203" pitchFamily="34" charset="0"/>
              </a:rPr>
              <a:t>.</a:t>
            </a:r>
          </a:p>
          <a:p>
            <a:pPr marL="274320" indent="0">
              <a:spcBef>
                <a:spcPts val="1200"/>
              </a:spcBef>
              <a:buSzPct val="100000"/>
              <a:buNone/>
            </a:pPr>
            <a:endParaRPr lang="en-US" sz="1600" b="1" dirty="0">
              <a:solidFill>
                <a:prstClr val="black"/>
              </a:solidFill>
              <a:latin typeface="Segoe UI Semibold" panose="020B0702040204020203" pitchFamily="34" charset="0"/>
              <a:ea typeface="Segoe UI" panose="020B0502040204020203" pitchFamily="34" charset="0"/>
              <a:cs typeface="Segoe UI" panose="020B0502040204020203" pitchFamily="34" charset="0"/>
            </a:endParaRPr>
          </a:p>
          <a:p>
            <a:pPr marL="617220">
              <a:spcBef>
                <a:spcPts val="1200"/>
              </a:spcBef>
              <a:buSzPct val="150000"/>
              <a:buFont typeface="Wingdings" panose="05000000000000000000" pitchFamily="2" charset="2"/>
              <a:buChar char="§"/>
            </a:pPr>
            <a:r>
              <a:rPr lang="en-US" sz="1400" dirty="0">
                <a:solidFill>
                  <a:prstClr val="black"/>
                </a:solidFill>
                <a:latin typeface="Segoe UI" panose="020B0502040204020203" pitchFamily="34" charset="0"/>
                <a:ea typeface="Segoe UI" panose="020B0502040204020203" pitchFamily="34" charset="0"/>
                <a:cs typeface="Segoe UI" panose="020B0502040204020203" pitchFamily="34" charset="0"/>
              </a:rPr>
              <a:t>Models are split into 3 series</a:t>
            </a:r>
            <a:r>
              <a:rPr lang="ru-RU" sz="1400"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US" sz="1400" dirty="0" err="1">
                <a:solidFill>
                  <a:prstClr val="black"/>
                </a:solidFill>
                <a:latin typeface="Segoe UI" panose="020B0502040204020203" pitchFamily="34" charset="0"/>
                <a:ea typeface="Segoe UI" panose="020B0502040204020203" pitchFamily="34" charset="0"/>
                <a:cs typeface="Segoe UI" panose="020B0502040204020203" pitchFamily="34" charset="0"/>
              </a:rPr>
              <a:t>Wize</a:t>
            </a:r>
            <a:r>
              <a:rPr lang="en-US" sz="1400" dirty="0">
                <a:solidFill>
                  <a:prstClr val="black"/>
                </a:solidFill>
                <a:latin typeface="Segoe UI" panose="020B0502040204020203" pitchFamily="34" charset="0"/>
                <a:ea typeface="Segoe UI" panose="020B0502040204020203" pitchFamily="34" charset="0"/>
                <a:cs typeface="Segoe UI" panose="020B0502040204020203" pitchFamily="34" charset="0"/>
              </a:rPr>
              <a:t> (entry-level), </a:t>
            </a:r>
            <a:r>
              <a:rPr lang="en-US" sz="1400" dirty="0" err="1">
                <a:solidFill>
                  <a:prstClr val="black"/>
                </a:solidFill>
                <a:latin typeface="Segoe UI" panose="020B0502040204020203" pitchFamily="34" charset="0"/>
                <a:ea typeface="Segoe UI" panose="020B0502040204020203" pitchFamily="34" charset="0"/>
                <a:cs typeface="Segoe UI" panose="020B0502040204020203" pitchFamily="34" charset="0"/>
              </a:rPr>
              <a:t>Muze</a:t>
            </a:r>
            <a:r>
              <a:rPr lang="en-US" sz="1400" dirty="0">
                <a:solidFill>
                  <a:prstClr val="black"/>
                </a:solidFill>
                <a:latin typeface="Segoe UI" panose="020B0502040204020203" pitchFamily="34" charset="0"/>
                <a:ea typeface="Segoe UI" panose="020B0502040204020203" pitchFamily="34" charset="0"/>
                <a:cs typeface="Segoe UI" panose="020B0502040204020203" pitchFamily="34" charset="0"/>
              </a:rPr>
              <a:t> (mid-level, entertainment)</a:t>
            </a:r>
            <a:r>
              <a:rPr lang="ru-RU" sz="1400"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US" sz="1400" dirty="0">
                <a:solidFill>
                  <a:prstClr val="black"/>
                </a:solidFill>
                <a:latin typeface="Segoe UI" panose="020B0502040204020203" pitchFamily="34" charset="0"/>
                <a:ea typeface="Segoe UI" panose="020B0502040204020203" pitchFamily="34" charset="0"/>
                <a:cs typeface="Segoe UI" panose="020B0502040204020203" pitchFamily="34" charset="0"/>
              </a:rPr>
              <a:t>and</a:t>
            </a:r>
            <a:r>
              <a:rPr lang="ru-RU" sz="1400"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US" sz="1400" dirty="0">
                <a:solidFill>
                  <a:prstClr val="black"/>
                </a:solidFill>
                <a:latin typeface="Segoe UI" panose="020B0502040204020203" pitchFamily="34" charset="0"/>
                <a:ea typeface="Segoe UI" panose="020B0502040204020203" pitchFamily="34" charset="0"/>
                <a:cs typeface="Segoe UI" panose="020B0502040204020203" pitchFamily="34" charset="0"/>
              </a:rPr>
              <a:t>Grace (high-level, devices with slim and beautiful design)</a:t>
            </a:r>
          </a:p>
          <a:p>
            <a:pPr marL="617220">
              <a:spcBef>
                <a:spcPts val="1200"/>
              </a:spcBef>
              <a:buSzPct val="150000"/>
              <a:buFont typeface="Wingdings" panose="05000000000000000000" pitchFamily="2" charset="2"/>
              <a:buChar char="§"/>
            </a:pPr>
            <a:r>
              <a:rPr lang="en-US" sz="1400" dirty="0">
                <a:solidFill>
                  <a:prstClr val="black"/>
                </a:solidFill>
                <a:latin typeface="Segoe UI" panose="020B0502040204020203" pitchFamily="34" charset="0"/>
                <a:ea typeface="Segoe UI" panose="020B0502040204020203" pitchFamily="34" charset="0"/>
                <a:cs typeface="Segoe UI" panose="020B0502040204020203" pitchFamily="34" charset="0"/>
              </a:rPr>
              <a:t>All the phones are available in  2 color options: black and white</a:t>
            </a:r>
            <a:endParaRPr lang="ru-RU" sz="14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617220">
              <a:spcBef>
                <a:spcPts val="1200"/>
              </a:spcBef>
              <a:buSzPct val="150000"/>
              <a:buFont typeface="Wingdings" panose="05000000000000000000" pitchFamily="2" charset="2"/>
              <a:buChar char="§"/>
            </a:pPr>
            <a:r>
              <a:rPr lang="en-US" sz="1400" dirty="0">
                <a:solidFill>
                  <a:prstClr val="black"/>
                </a:solidFill>
                <a:latin typeface="Segoe UI" panose="020B0502040204020203" pitchFamily="34" charset="0"/>
                <a:ea typeface="Segoe UI" panose="020B0502040204020203" pitchFamily="34" charset="0"/>
                <a:cs typeface="Segoe UI" panose="020B0502040204020203" pitchFamily="34" charset="0"/>
              </a:rPr>
              <a:t>Line-up contains special model designed for seniors</a:t>
            </a:r>
          </a:p>
          <a:p>
            <a:pPr marL="617220">
              <a:spcBef>
                <a:spcPts val="1200"/>
              </a:spcBef>
              <a:buSzPct val="150000"/>
              <a:buFont typeface="Wingdings" panose="05000000000000000000" pitchFamily="2" charset="2"/>
              <a:buChar char="§"/>
            </a:pPr>
            <a:r>
              <a:rPr lang="en-US" sz="1400" dirty="0">
                <a:solidFill>
                  <a:prstClr val="black"/>
                </a:solidFill>
                <a:latin typeface="Segoe UI" panose="020B0502040204020203" pitchFamily="34" charset="0"/>
                <a:ea typeface="Segoe UI" panose="020B0502040204020203" pitchFamily="34" charset="0"/>
                <a:cs typeface="Segoe UI" panose="020B0502040204020203" pitchFamily="34" charset="0"/>
              </a:rPr>
              <a:t>GM for feature phones is from </a:t>
            </a:r>
            <a:r>
              <a:rPr lang="ru-RU" sz="1400" dirty="0">
                <a:solidFill>
                  <a:prstClr val="black"/>
                </a:solidFill>
                <a:latin typeface="Segoe UI" panose="020B0502040204020203" pitchFamily="34" charset="0"/>
                <a:ea typeface="Segoe UI" panose="020B0502040204020203" pitchFamily="34" charset="0"/>
                <a:cs typeface="Segoe UI" panose="020B0502040204020203" pitchFamily="34" charset="0"/>
              </a:rPr>
              <a:t>20% </a:t>
            </a:r>
            <a:r>
              <a:rPr lang="en-US" sz="1400" dirty="0">
                <a:solidFill>
                  <a:prstClr val="black"/>
                </a:solidFill>
                <a:latin typeface="Segoe UI" panose="020B0502040204020203" pitchFamily="34" charset="0"/>
                <a:ea typeface="Segoe UI" panose="020B0502040204020203" pitchFamily="34" charset="0"/>
                <a:cs typeface="Segoe UI" panose="020B0502040204020203" pitchFamily="34" charset="0"/>
              </a:rPr>
              <a:t>to</a:t>
            </a:r>
            <a:r>
              <a:rPr lang="ru-RU" sz="1400" dirty="0">
                <a:solidFill>
                  <a:prstClr val="black"/>
                </a:solidFill>
                <a:latin typeface="Segoe UI" panose="020B0502040204020203" pitchFamily="34" charset="0"/>
                <a:ea typeface="Segoe UI" panose="020B0502040204020203" pitchFamily="34" charset="0"/>
                <a:cs typeface="Segoe UI" panose="020B0502040204020203" pitchFamily="34" charset="0"/>
              </a:rPr>
              <a:t> 30</a:t>
            </a:r>
            <a:r>
              <a:rPr lang="en-US" sz="1400" dirty="0">
                <a:solidFill>
                  <a:prstClr val="black"/>
                </a:solidFill>
                <a:latin typeface="Segoe UI" panose="020B0502040204020203" pitchFamily="34" charset="0"/>
                <a:ea typeface="Segoe UI" panose="020B0502040204020203" pitchFamily="34" charset="0"/>
                <a:cs typeface="Segoe UI" panose="020B0502040204020203" pitchFamily="34" charset="0"/>
              </a:rPr>
              <a:t>%, and last year more than 200K units were ordered and pre-sold</a:t>
            </a:r>
            <a:endParaRPr lang="ru-RU" sz="14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617220">
              <a:spcBef>
                <a:spcPts val="1200"/>
              </a:spcBef>
              <a:buSzPct val="150000"/>
              <a:buFont typeface="Wingdings" panose="05000000000000000000" pitchFamily="2" charset="2"/>
              <a:buChar char="§"/>
            </a:pPr>
            <a:r>
              <a:rPr lang="en-US" sz="1400" dirty="0">
                <a:solidFill>
                  <a:prstClr val="black"/>
                </a:solidFill>
                <a:latin typeface="Segoe UI" panose="020B0502040204020203" pitchFamily="34" charset="0"/>
                <a:ea typeface="Segoe UI" panose="020B0502040204020203" pitchFamily="34" charset="0"/>
                <a:cs typeface="Segoe UI" panose="020B0502040204020203" pitchFamily="34" charset="0"/>
              </a:rPr>
              <a:t>Feature phones provide good opportunities for cross-selling and promotion of smartphones</a:t>
            </a:r>
            <a:endParaRPr lang="ru-RU" sz="14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617220">
              <a:spcBef>
                <a:spcPts val="1200"/>
              </a:spcBef>
              <a:buSzPct val="150000"/>
              <a:buFont typeface="Wingdings" panose="05000000000000000000" pitchFamily="2" charset="2"/>
              <a:buChar char="§"/>
            </a:pPr>
            <a:r>
              <a:rPr lang="en-US" sz="1400" dirty="0">
                <a:solidFill>
                  <a:prstClr val="black"/>
                </a:solidFill>
                <a:latin typeface="Segoe UI" panose="020B0502040204020203" pitchFamily="34" charset="0"/>
                <a:ea typeface="Segoe UI" panose="020B0502040204020203" pitchFamily="34" charset="0"/>
                <a:cs typeface="Segoe UI" panose="020B0502040204020203" pitchFamily="34" charset="0"/>
              </a:rPr>
              <a:t>In</a:t>
            </a:r>
            <a:r>
              <a:rPr lang="ru-RU" sz="1400" dirty="0">
                <a:solidFill>
                  <a:prstClr val="black"/>
                </a:solidFill>
                <a:latin typeface="Segoe UI" panose="020B0502040204020203" pitchFamily="34" charset="0"/>
                <a:ea typeface="Segoe UI" panose="020B0502040204020203" pitchFamily="34" charset="0"/>
                <a:cs typeface="Segoe UI" panose="020B0502040204020203" pitchFamily="34" charset="0"/>
              </a:rPr>
              <a:t> 201</a:t>
            </a:r>
            <a:r>
              <a:rPr lang="en-US" sz="1400" dirty="0">
                <a:solidFill>
                  <a:prstClr val="black"/>
                </a:solidFill>
                <a:latin typeface="Segoe UI" panose="020B0502040204020203" pitchFamily="34" charset="0"/>
                <a:ea typeface="Segoe UI" panose="020B0502040204020203" pitchFamily="34" charset="0"/>
                <a:cs typeface="Segoe UI" panose="020B0502040204020203" pitchFamily="34" charset="0"/>
              </a:rPr>
              <a:t>7</a:t>
            </a:r>
            <a:r>
              <a:rPr lang="ru-RU" sz="1400"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US" sz="1400" dirty="0">
                <a:solidFill>
                  <a:prstClr val="black"/>
                </a:solidFill>
                <a:latin typeface="Segoe UI" panose="020B0502040204020203" pitchFamily="34" charset="0"/>
                <a:ea typeface="Segoe UI" panose="020B0502040204020203" pitchFamily="34" charset="0"/>
                <a:cs typeface="Segoe UI" panose="020B0502040204020203" pitchFamily="34" charset="0"/>
              </a:rPr>
              <a:t>line-up will be enhanced with flip phone and stylish metal phone</a:t>
            </a:r>
            <a:endParaRPr lang="ru-RU" sz="14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26606477"/>
      </p:ext>
    </p:extLst>
  </p:cSld>
  <p:clrMapOvr>
    <a:masterClrMapping/>
  </p:clrMapOvr>
  <p:transition spd="slow">
    <p:blinds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301" y="376990"/>
            <a:ext cx="9047311" cy="859442"/>
          </a:xfrm>
        </p:spPr>
        <p:txBody>
          <a:bodyPr/>
          <a:lstStyle/>
          <a:p>
            <a:r>
              <a:rPr lang="en-US" dirty="0"/>
              <a:t>PRESTIGIO PHONES COMPETITIVE ADVANTAGES</a:t>
            </a:r>
            <a:endParaRPr lang="en-US" b="1" dirty="0"/>
          </a:p>
        </p:txBody>
      </p:sp>
      <p:sp>
        <p:nvSpPr>
          <p:cNvPr id="4" name="Content Placeholder 2"/>
          <p:cNvSpPr>
            <a:spLocks noGrp="1"/>
          </p:cNvSpPr>
          <p:nvPr>
            <p:ph idx="1"/>
          </p:nvPr>
        </p:nvSpPr>
        <p:spPr>
          <a:xfrm>
            <a:off x="608367" y="1477458"/>
            <a:ext cx="10977091" cy="5079752"/>
          </a:xfrm>
        </p:spPr>
        <p:txBody>
          <a:bodyPr>
            <a:normAutofit/>
          </a:bodyPr>
          <a:lstStyle/>
          <a:p>
            <a:pPr marL="285750" indent="-285750">
              <a:buFont typeface="Arial" panose="020B0604020202020204" pitchFamily="34" charset="0"/>
              <a:buChar char="•"/>
            </a:pPr>
            <a:r>
              <a:rPr lang="en-US" sz="1800" b="1" dirty="0"/>
              <a:t>IEC certificate: </a:t>
            </a:r>
            <a:r>
              <a:rPr lang="en-US" sz="1800" dirty="0"/>
              <a:t>ensures that batteries meet international standards (non-explosive, fire safety, etc.) </a:t>
            </a:r>
          </a:p>
          <a:p>
            <a:endParaRPr lang="ru-RU" sz="1800" dirty="0"/>
          </a:p>
          <a:p>
            <a:pPr marL="285750" indent="-285750">
              <a:buFont typeface="Arial" panose="020B0604020202020204" pitchFamily="34" charset="0"/>
              <a:buChar char="•"/>
            </a:pPr>
            <a:r>
              <a:rPr lang="en-US" sz="1800" b="1" dirty="0"/>
              <a:t>NTC protection: </a:t>
            </a:r>
            <a:r>
              <a:rPr lang="en-US" sz="1800" dirty="0"/>
              <a:t>battery protection from the overheat when battery reaches 100% or ambience temperature is dangerous for the device</a:t>
            </a:r>
          </a:p>
          <a:p>
            <a:endParaRPr lang="en-US" sz="1800" dirty="0"/>
          </a:p>
          <a:p>
            <a:pPr marL="285750" indent="-285750">
              <a:buFont typeface="Arial" panose="020B0604020202020204" pitchFamily="34" charset="0"/>
              <a:buChar char="•"/>
            </a:pPr>
            <a:r>
              <a:rPr lang="en-US" sz="1800" b="1" dirty="0"/>
              <a:t>Translated interface: </a:t>
            </a:r>
            <a:r>
              <a:rPr lang="en-US" sz="1800" dirty="0"/>
              <a:t>high quality interface translation to 7 languages</a:t>
            </a:r>
          </a:p>
          <a:p>
            <a:endParaRPr lang="ru-RU" sz="1800" b="1" dirty="0"/>
          </a:p>
          <a:p>
            <a:pPr marL="285750" indent="-285750">
              <a:buFont typeface="Arial" panose="020B0604020202020204" pitchFamily="34" charset="0"/>
              <a:buChar char="•"/>
            </a:pPr>
            <a:r>
              <a:rPr lang="en-US" sz="1800" b="1" dirty="0"/>
              <a:t>RoHS compliant: </a:t>
            </a:r>
            <a:r>
              <a:rPr lang="en-US" sz="1800" dirty="0"/>
              <a:t>devices are manufactured without certain hazardous substances (such as lead, mercury, cadmium, etc.)</a:t>
            </a:r>
          </a:p>
          <a:p>
            <a:pPr marL="285750" indent="-285750">
              <a:buFont typeface="Arial" panose="020B0604020202020204" pitchFamily="34" charset="0"/>
              <a:buChar char="•"/>
            </a:pPr>
            <a:endParaRPr lang="ru-RU" sz="1800" dirty="0"/>
          </a:p>
          <a:p>
            <a:pPr marL="285750" indent="-285750">
              <a:buFont typeface="Arial" panose="020B0604020202020204" pitchFamily="34" charset="0"/>
              <a:buChar char="•"/>
            </a:pPr>
            <a:r>
              <a:rPr lang="en-US" sz="1800" b="1" dirty="0"/>
              <a:t>Enhanced USB/audio ports: </a:t>
            </a:r>
            <a:r>
              <a:rPr lang="en-US" sz="1800" dirty="0"/>
              <a:t>tested to resist high pressure for improved durability </a:t>
            </a:r>
          </a:p>
        </p:txBody>
      </p:sp>
    </p:spTree>
    <p:extLst>
      <p:ext uri="{BB962C8B-B14F-4D97-AF65-F5344CB8AC3E}">
        <p14:creationId xmlns:p14="http://schemas.microsoft.com/office/powerpoint/2010/main" val="2729223971"/>
      </p:ext>
    </p:extLst>
  </p:cSld>
  <p:clrMapOvr>
    <a:masterClrMapping/>
  </p:clrMapOvr>
  <p:transition spd="slow">
    <p:blinds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err="1"/>
              <a:t>Wize</a:t>
            </a:r>
            <a:r>
              <a:rPr lang="en-US" dirty="0"/>
              <a:t> D1 | </a:t>
            </a:r>
            <a:r>
              <a:rPr lang="en-US" dirty="0" smtClean="0"/>
              <a:t>PFP1181DUO</a:t>
            </a:r>
            <a:endParaRPr lang="en-US" dirty="0"/>
          </a:p>
        </p:txBody>
      </p:sp>
      <p:graphicFrame>
        <p:nvGraphicFramePr>
          <p:cNvPr id="8" name="Table 7"/>
          <p:cNvGraphicFramePr>
            <a:graphicFrameLocks noGrp="1"/>
          </p:cNvGraphicFramePr>
          <p:nvPr>
            <p:extLst/>
          </p:nvPr>
        </p:nvGraphicFramePr>
        <p:xfrm>
          <a:off x="5943600" y="1447800"/>
          <a:ext cx="5638800" cy="4434840"/>
        </p:xfrm>
        <a:graphic>
          <a:graphicData uri="http://schemas.openxmlformats.org/drawingml/2006/table">
            <a:tbl>
              <a:tblPr firstRow="1" bandRow="1">
                <a:tableStyleId>{2D5ABB26-0587-4C30-8999-92F81FD0307C}</a:tableStyleId>
              </a:tblPr>
              <a:tblGrid>
                <a:gridCol w="15240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DIMENSIONS &amp; WEIGHT</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Segoe UI" panose="020B0502040204020203" pitchFamily="34" charset="0"/>
                          <a:cs typeface="Segoe UI" panose="020B0502040204020203" pitchFamily="34" charset="0"/>
                        </a:rPr>
                        <a:t>H</a:t>
                      </a:r>
                      <a:r>
                        <a:rPr lang="en-GB" sz="1200" b="0" dirty="0">
                          <a:solidFill>
                            <a:schemeClr val="tx1"/>
                          </a:solidFill>
                          <a:latin typeface="Segoe UI" panose="020B0502040204020203" pitchFamily="34" charset="0"/>
                          <a:cs typeface="Segoe UI" panose="020B0502040204020203" pitchFamily="34" charset="0"/>
                        </a:rPr>
                        <a:t>: 11</a:t>
                      </a:r>
                      <a:r>
                        <a:rPr lang="ru-RU" sz="1200" b="0" dirty="0">
                          <a:solidFill>
                            <a:schemeClr val="tx1"/>
                          </a:solidFill>
                          <a:latin typeface="Segoe UI" panose="020B0502040204020203" pitchFamily="34" charset="0"/>
                          <a:cs typeface="Segoe UI" panose="020B0502040204020203" pitchFamily="34" charset="0"/>
                        </a:rPr>
                        <a:t>3</a:t>
                      </a:r>
                      <a:r>
                        <a:rPr lang="en-GB" sz="1200" b="0" dirty="0">
                          <a:solidFill>
                            <a:schemeClr val="tx1"/>
                          </a:solidFill>
                          <a:latin typeface="Segoe UI" panose="020B0502040204020203" pitchFamily="34" charset="0"/>
                          <a:cs typeface="Segoe UI" panose="020B0502040204020203" pitchFamily="34" charset="0"/>
                        </a:rPr>
                        <a:t> </a:t>
                      </a:r>
                      <a:r>
                        <a:rPr lang="en-US" sz="1200" b="0" dirty="0">
                          <a:solidFill>
                            <a:schemeClr val="tx1"/>
                          </a:solidFill>
                          <a:latin typeface="Segoe UI" panose="020B0502040204020203" pitchFamily="34" charset="0"/>
                          <a:cs typeface="Segoe UI" panose="020B0502040204020203" pitchFamily="34" charset="0"/>
                        </a:rPr>
                        <a:t>mm,</a:t>
                      </a:r>
                      <a:r>
                        <a:rPr lang="en-GB" sz="1200" b="0" dirty="0">
                          <a:solidFill>
                            <a:schemeClr val="tx1"/>
                          </a:solidFill>
                          <a:latin typeface="Segoe UI" panose="020B0502040204020203" pitchFamily="34" charset="0"/>
                          <a:cs typeface="Segoe UI" panose="020B0502040204020203" pitchFamily="34" charset="0"/>
                        </a:rPr>
                        <a:t> </a:t>
                      </a:r>
                      <a:r>
                        <a:rPr lang="en-US" sz="1200" b="0" dirty="0">
                          <a:solidFill>
                            <a:schemeClr val="tx1"/>
                          </a:solidFill>
                          <a:latin typeface="Segoe UI" panose="020B0502040204020203" pitchFamily="34" charset="0"/>
                          <a:cs typeface="Segoe UI" panose="020B0502040204020203" pitchFamily="34" charset="0"/>
                        </a:rPr>
                        <a:t>W: </a:t>
                      </a:r>
                      <a:r>
                        <a:rPr lang="ru-RU" sz="1200" b="0" dirty="0">
                          <a:solidFill>
                            <a:schemeClr val="tx1"/>
                          </a:solidFill>
                          <a:latin typeface="Segoe UI" panose="020B0502040204020203" pitchFamily="34" charset="0"/>
                          <a:cs typeface="Segoe UI" panose="020B0502040204020203" pitchFamily="34" charset="0"/>
                        </a:rPr>
                        <a:t>47.5</a:t>
                      </a:r>
                      <a:r>
                        <a:rPr lang="en-GB" sz="1200" b="0" dirty="0">
                          <a:solidFill>
                            <a:schemeClr val="tx1"/>
                          </a:solidFill>
                          <a:latin typeface="Segoe UI" panose="020B0502040204020203" pitchFamily="34" charset="0"/>
                          <a:cs typeface="Segoe UI" panose="020B0502040204020203" pitchFamily="34" charset="0"/>
                        </a:rPr>
                        <a:t> </a:t>
                      </a:r>
                      <a:r>
                        <a:rPr lang="en-US" sz="1200" b="0" dirty="0">
                          <a:solidFill>
                            <a:schemeClr val="tx1"/>
                          </a:solidFill>
                          <a:latin typeface="Segoe UI" panose="020B0502040204020203" pitchFamily="34" charset="0"/>
                          <a:cs typeface="Segoe UI" panose="020B0502040204020203" pitchFamily="34" charset="0"/>
                        </a:rPr>
                        <a:t>mm,</a:t>
                      </a:r>
                      <a:r>
                        <a:rPr lang="en-GB" sz="1200" b="0" dirty="0">
                          <a:solidFill>
                            <a:schemeClr val="tx1"/>
                          </a:solidFill>
                          <a:latin typeface="Segoe UI" panose="020B0502040204020203" pitchFamily="34" charset="0"/>
                          <a:cs typeface="Segoe UI" panose="020B0502040204020203" pitchFamily="34" charset="0"/>
                        </a:rPr>
                        <a:t> </a:t>
                      </a:r>
                      <a:r>
                        <a:rPr lang="en-US" sz="1200" b="0" dirty="0">
                          <a:solidFill>
                            <a:schemeClr val="tx1"/>
                          </a:solidFill>
                          <a:latin typeface="Segoe UI" panose="020B0502040204020203" pitchFamily="34" charset="0"/>
                          <a:cs typeface="Segoe UI" panose="020B0502040204020203" pitchFamily="34" charset="0"/>
                        </a:rPr>
                        <a:t>D: </a:t>
                      </a:r>
                      <a:r>
                        <a:rPr lang="en-GB" sz="1200" b="0" dirty="0">
                          <a:solidFill>
                            <a:schemeClr val="tx1"/>
                          </a:solidFill>
                          <a:latin typeface="Segoe UI" panose="020B0502040204020203" pitchFamily="34" charset="0"/>
                          <a:cs typeface="Segoe UI" panose="020B0502040204020203" pitchFamily="34" charset="0"/>
                        </a:rPr>
                        <a:t>1</a:t>
                      </a:r>
                      <a:r>
                        <a:rPr lang="ru-RU" sz="1200" b="0" dirty="0">
                          <a:solidFill>
                            <a:schemeClr val="tx1"/>
                          </a:solidFill>
                          <a:latin typeface="Segoe UI" panose="020B0502040204020203" pitchFamily="34" charset="0"/>
                          <a:cs typeface="Segoe UI" panose="020B0502040204020203" pitchFamily="34" charset="0"/>
                        </a:rPr>
                        <a:t>3.8</a:t>
                      </a:r>
                      <a:r>
                        <a:rPr lang="en-GB" sz="1200" b="0" dirty="0">
                          <a:solidFill>
                            <a:schemeClr val="tx1"/>
                          </a:solidFill>
                          <a:latin typeface="Segoe UI" panose="020B0502040204020203" pitchFamily="34" charset="0"/>
                          <a:cs typeface="Segoe UI" panose="020B0502040204020203" pitchFamily="34" charset="0"/>
                        </a:rPr>
                        <a:t> </a:t>
                      </a:r>
                      <a:r>
                        <a:rPr lang="en-US" sz="1200" b="0" dirty="0">
                          <a:solidFill>
                            <a:schemeClr val="tx1"/>
                          </a:solidFill>
                          <a:latin typeface="Segoe UI" panose="020B0502040204020203" pitchFamily="34" charset="0"/>
                          <a:cs typeface="Segoe UI" panose="020B0502040204020203" pitchFamily="34" charset="0"/>
                        </a:rPr>
                        <a:t>mm;</a:t>
                      </a:r>
                      <a:r>
                        <a:rPr lang="en-GB" sz="1200" b="0" dirty="0">
                          <a:solidFill>
                            <a:schemeClr val="tx1"/>
                          </a:solidFill>
                          <a:latin typeface="Segoe UI" panose="020B0502040204020203" pitchFamily="34" charset="0"/>
                          <a:cs typeface="Segoe UI" panose="020B0502040204020203" pitchFamily="34" charset="0"/>
                        </a:rPr>
                        <a:t> </a:t>
                      </a:r>
                      <a:r>
                        <a:rPr lang="ru-RU" sz="1200" b="0" dirty="0">
                          <a:solidFill>
                            <a:schemeClr val="tx1"/>
                          </a:solidFill>
                          <a:latin typeface="Segoe UI" panose="020B0502040204020203" pitchFamily="34" charset="0"/>
                          <a:cs typeface="Segoe UI" panose="020B0502040204020203" pitchFamily="34" charset="0"/>
                        </a:rPr>
                        <a:t>67 </a:t>
                      </a:r>
                      <a:r>
                        <a:rPr lang="en-US" sz="1200" b="0" dirty="0">
                          <a:solidFill>
                            <a:schemeClr val="tx1"/>
                          </a:solidFill>
                          <a:latin typeface="Segoe UI" panose="020B0502040204020203" pitchFamily="34" charset="0"/>
                          <a:cs typeface="Segoe UI" panose="020B0502040204020203" pitchFamily="34" charset="0"/>
                        </a:rPr>
                        <a:t>g</a:t>
                      </a:r>
                      <a:endParaRPr lang="en-GB" sz="1200" b="0" dirty="0">
                        <a:solidFill>
                          <a:schemeClr val="tx1"/>
                        </a:solidFill>
                        <a:latin typeface="Segoe UI"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COLOURS</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dirty="0" smtClean="0">
                          <a:solidFill>
                            <a:schemeClr val="tx1"/>
                          </a:solidFill>
                          <a:latin typeface="Segoe UI" panose="020B0502040204020203" pitchFamily="34" charset="0"/>
                          <a:cs typeface="Segoe UI" panose="020B0502040204020203" pitchFamily="34" charset="0"/>
                        </a:rPr>
                        <a:t>Black</a:t>
                      </a:r>
                      <a:endParaRPr lang="en-GB" sz="1200" b="0" dirty="0">
                        <a:solidFill>
                          <a:schemeClr val="tx1"/>
                        </a:solidFill>
                        <a:latin typeface="Segoe UI"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DISPLAY</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tx1"/>
                          </a:solidFill>
                          <a:latin typeface="Segoe UI" panose="020B0502040204020203" pitchFamily="34" charset="0"/>
                          <a:ea typeface="+mn-ea"/>
                          <a:cs typeface="Segoe UI" panose="020B0502040204020203" pitchFamily="34" charset="0"/>
                          <a:sym typeface="Calibri" panose="020F0502020204030204" pitchFamily="34" charset="0"/>
                        </a:rPr>
                        <a:t>1.8” QQVGA (128 x 160)</a:t>
                      </a:r>
                      <a:r>
                        <a:rPr lang="en-US" altLang="zh-CN" sz="1200" b="0" kern="1200" baseline="0" dirty="0">
                          <a:solidFill>
                            <a:schemeClr val="tx1"/>
                          </a:solidFill>
                          <a:latin typeface="Segoe UI" panose="020B0502040204020203" pitchFamily="34" charset="0"/>
                          <a:ea typeface="+mn-ea"/>
                          <a:cs typeface="Segoe UI" panose="020B0502040204020203" pitchFamily="34" charset="0"/>
                          <a:sym typeface="Calibri" panose="020F0502020204030204" pitchFamily="34" charset="0"/>
                        </a:rPr>
                        <a:t> </a:t>
                      </a:r>
                      <a:r>
                        <a:rPr lang="en-GB" sz="1200" b="0" kern="1200" dirty="0">
                          <a:solidFill>
                            <a:schemeClr val="tx1"/>
                          </a:solidFill>
                          <a:latin typeface="Segoe UI" panose="020B0502040204020203" pitchFamily="34" charset="0"/>
                          <a:ea typeface="+mn-ea"/>
                          <a:cs typeface="Segoe UI" panose="020B0502040204020203" pitchFamily="34" charset="0"/>
                        </a:rPr>
                        <a:t>TN</a:t>
                      </a: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PROCESSOR</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40000"/>
                        </a:lnSpc>
                        <a:spcBef>
                          <a:spcPct val="0"/>
                        </a:spcBef>
                        <a:spcAft>
                          <a:spcPct val="0"/>
                        </a:spcAft>
                        <a:buClrTx/>
                        <a:buSzTx/>
                        <a:buFont typeface="Arial" panose="020B0604020202020204" pitchFamily="34" charset="0"/>
                        <a:buNone/>
                        <a:tabLst/>
                      </a:pPr>
                      <a:r>
                        <a:rPr lang="zh-CN" altLang="en-US" sz="1200" b="0" kern="1200" dirty="0" smtClean="0">
                          <a:solidFill>
                            <a:schemeClr val="tx1"/>
                          </a:solidFill>
                          <a:latin typeface="Segoe UI" panose="020B0502040204020203" pitchFamily="34" charset="0"/>
                          <a:ea typeface="+mn-ea"/>
                          <a:cs typeface="Segoe UI" panose="020B0502040204020203" pitchFamily="34" charset="0"/>
                          <a:sym typeface="Calibri" panose="020F0502020204030204" pitchFamily="34" charset="0"/>
                        </a:rPr>
                        <a:t>SC6531</a:t>
                      </a:r>
                      <a:r>
                        <a:rPr lang="en-US" altLang="zh-CN" sz="1200" b="0" kern="1200" dirty="0" smtClean="0">
                          <a:solidFill>
                            <a:schemeClr val="tx1"/>
                          </a:solidFill>
                          <a:latin typeface="Segoe UI" panose="020B0502040204020203" pitchFamily="34" charset="0"/>
                          <a:ea typeface="+mn-ea"/>
                          <a:cs typeface="Segoe UI" panose="020B0502040204020203" pitchFamily="34" charset="0"/>
                          <a:sym typeface="Calibri" panose="020F0502020204030204" pitchFamily="34" charset="0"/>
                        </a:rPr>
                        <a:t>E</a:t>
                      </a:r>
                      <a:endParaRPr lang="zh-CN" altLang="en-US" sz="1200" b="0" kern="1200" dirty="0">
                        <a:solidFill>
                          <a:schemeClr val="tx1"/>
                        </a:solidFill>
                        <a:latin typeface="Segoe UI" panose="020B0502040204020203" pitchFamily="34" charset="0"/>
                        <a:ea typeface="+mn-ea"/>
                        <a:cs typeface="Segoe UI" panose="020B0502040204020203" pitchFamily="34" charset="0"/>
                        <a:sym typeface="Calibri" panose="020F0502020204030204"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MEMORY</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Segoe UI" panose="020B0502040204020203" pitchFamily="34" charset="0"/>
                          <a:cs typeface="Segoe UI" panose="020B0502040204020203" pitchFamily="34" charset="0"/>
                        </a:rPr>
                        <a:t>32 </a:t>
                      </a:r>
                      <a:r>
                        <a:rPr lang="en-US" sz="1200" b="0" dirty="0" smtClean="0">
                          <a:solidFill>
                            <a:schemeClr val="tx1"/>
                          </a:solidFill>
                          <a:latin typeface="Segoe UI" panose="020B0502040204020203" pitchFamily="34" charset="0"/>
                          <a:cs typeface="Segoe UI" panose="020B0502040204020203" pitchFamily="34" charset="0"/>
                        </a:rPr>
                        <a:t>Mb</a:t>
                      </a:r>
                      <a:r>
                        <a:rPr lang="en-GB" sz="1200" b="0" dirty="0" smtClean="0">
                          <a:solidFill>
                            <a:schemeClr val="tx1"/>
                          </a:solidFill>
                          <a:latin typeface="Segoe UI" panose="020B0502040204020203" pitchFamily="34" charset="0"/>
                          <a:cs typeface="Segoe UI" panose="020B0502040204020203" pitchFamily="34" charset="0"/>
                        </a:rPr>
                        <a:t> </a:t>
                      </a:r>
                      <a:r>
                        <a:rPr lang="en-GB" sz="1200" b="0" dirty="0">
                          <a:solidFill>
                            <a:schemeClr val="tx1"/>
                          </a:solidFill>
                          <a:latin typeface="Segoe UI" panose="020B0502040204020203" pitchFamily="34" charset="0"/>
                          <a:cs typeface="Segoe UI" panose="020B0502040204020203" pitchFamily="34" charset="0"/>
                        </a:rPr>
                        <a:t>RAM</a:t>
                      </a:r>
                      <a:r>
                        <a:rPr lang="en-GB" sz="1200" b="0" baseline="0" dirty="0">
                          <a:solidFill>
                            <a:schemeClr val="tx1"/>
                          </a:solidFill>
                          <a:latin typeface="Segoe UI" panose="020B0502040204020203" pitchFamily="34" charset="0"/>
                          <a:cs typeface="Segoe UI" panose="020B0502040204020203" pitchFamily="34" charset="0"/>
                        </a:rPr>
                        <a:t> + 32 </a:t>
                      </a:r>
                      <a:r>
                        <a:rPr lang="en-US" sz="1200" b="0" dirty="0" smtClean="0">
                          <a:solidFill>
                            <a:schemeClr val="tx1"/>
                          </a:solidFill>
                          <a:latin typeface="Segoe UI" panose="020B0502040204020203" pitchFamily="34" charset="0"/>
                          <a:cs typeface="Segoe UI" panose="020B0502040204020203" pitchFamily="34" charset="0"/>
                        </a:rPr>
                        <a:t>Mb</a:t>
                      </a:r>
                      <a:r>
                        <a:rPr lang="ru-RU" sz="1200" b="0" dirty="0" smtClean="0">
                          <a:solidFill>
                            <a:schemeClr val="tx1"/>
                          </a:solidFill>
                          <a:latin typeface="Segoe UI" panose="020B0502040204020203" pitchFamily="34" charset="0"/>
                          <a:cs typeface="Segoe UI" panose="020B0502040204020203" pitchFamily="34" charset="0"/>
                        </a:rPr>
                        <a:t> </a:t>
                      </a:r>
                      <a:r>
                        <a:rPr lang="en-US" sz="1200" b="0" dirty="0">
                          <a:solidFill>
                            <a:schemeClr val="tx1"/>
                          </a:solidFill>
                          <a:latin typeface="Segoe UI" panose="020B0502040204020203" pitchFamily="34" charset="0"/>
                          <a:cs typeface="Segoe UI" panose="020B0502040204020203" pitchFamily="34" charset="0"/>
                        </a:rPr>
                        <a:t>internal storage</a:t>
                      </a:r>
                      <a:endParaRPr lang="en-GB" sz="1200" b="0" dirty="0">
                        <a:solidFill>
                          <a:schemeClr val="tx1"/>
                        </a:solidFill>
                        <a:latin typeface="Segoe UI"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dirty="0">
                          <a:solidFill>
                            <a:schemeClr val="tx1"/>
                          </a:solidFill>
                          <a:latin typeface="Segoe UI" panose="020B0502040204020203" pitchFamily="34" charset="0"/>
                          <a:cs typeface="Segoe UI" panose="020B0502040204020203" pitchFamily="34" charset="0"/>
                        </a:rPr>
                        <a:t>Expandable memory: microSD card up to 32GB</a:t>
                      </a:r>
                      <a:endParaRPr lang="en-GB" sz="1200" b="0" dirty="0">
                        <a:solidFill>
                          <a:schemeClr val="tx1"/>
                        </a:solidFill>
                        <a:latin typeface="Segoe UI"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BATTERY</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Segoe UI" panose="020B0502040204020203" pitchFamily="34" charset="0"/>
                          <a:cs typeface="Segoe UI" panose="020B0502040204020203" pitchFamily="34" charset="0"/>
                        </a:rPr>
                        <a:t>600 </a:t>
                      </a:r>
                      <a:r>
                        <a:rPr lang="en-US" sz="1200" b="0" dirty="0" err="1">
                          <a:solidFill>
                            <a:schemeClr val="tx1"/>
                          </a:solidFill>
                          <a:latin typeface="Segoe UI" panose="020B0502040204020203" pitchFamily="34" charset="0"/>
                          <a:cs typeface="Segoe UI" panose="020B0502040204020203" pitchFamily="34" charset="0"/>
                        </a:rPr>
                        <a:t>mAh</a:t>
                      </a:r>
                      <a:r>
                        <a:rPr lang="en-GB" sz="1200" b="0" dirty="0">
                          <a:solidFill>
                            <a:schemeClr val="tx1"/>
                          </a:solidFill>
                          <a:latin typeface="Segoe UI" panose="020B0502040204020203" pitchFamily="34" charset="0"/>
                          <a:cs typeface="Segoe UI" panose="020B0502040204020203" pitchFamily="34" charset="0"/>
                        </a:rPr>
                        <a:t> </a:t>
                      </a:r>
                      <a:r>
                        <a:rPr lang="en-US" sz="1200" b="0" dirty="0">
                          <a:solidFill>
                            <a:schemeClr val="tx1"/>
                          </a:solidFill>
                          <a:latin typeface="Segoe UI" panose="020B0502040204020203" pitchFamily="34" charset="0"/>
                          <a:cs typeface="Segoe UI" panose="020B0502040204020203" pitchFamily="34" charset="0"/>
                        </a:rPr>
                        <a:t>li-ion</a:t>
                      </a:r>
                      <a:endParaRPr lang="en-GB" sz="1200" b="0" dirty="0">
                        <a:solidFill>
                          <a:schemeClr val="tx1"/>
                        </a:solidFill>
                        <a:latin typeface="Segoe UI"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CONNECTIVITY</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0" dirty="0">
                          <a:solidFill>
                            <a:schemeClr val="tx1"/>
                          </a:solidFill>
                          <a:latin typeface="Segoe UI" panose="020B0502040204020203" pitchFamily="34" charset="0"/>
                          <a:cs typeface="Segoe UI" panose="020B0502040204020203" pitchFamily="34" charset="0"/>
                        </a:rPr>
                        <a:t>SIM card slot: dual SIM</a:t>
                      </a:r>
                      <a:endParaRPr lang="en-GB" sz="1200" b="0" dirty="0">
                        <a:solidFill>
                          <a:schemeClr val="tx1"/>
                        </a:solidFill>
                        <a:latin typeface="Segoe UI"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9C0808"/>
                        </a:solidFill>
                        <a:latin typeface="Calibri" panose="020F0502020204030204"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Segoe UI" panose="020B0502040204020203" pitchFamily="34" charset="0"/>
                          <a:cs typeface="Segoe UI" panose="020B0502040204020203" pitchFamily="34" charset="0"/>
                        </a:rPr>
                        <a:t>Charging connector: micro USB, Audio Jack: 3.5 mm</a:t>
                      </a:r>
                      <a:endParaRPr lang="en-GB" sz="1200" b="0" dirty="0">
                        <a:solidFill>
                          <a:schemeClr val="tx1"/>
                        </a:solidFill>
                        <a:latin typeface="Segoe UI"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BANDS</a:t>
                      </a:r>
                      <a:endParaRPr lang="en-GB" sz="1200" b="1" kern="1200"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kern="1200" baseline="0" dirty="0">
                          <a:solidFill>
                            <a:schemeClr val="tx1"/>
                          </a:solidFill>
                          <a:latin typeface="Segoe UI" panose="020B0502040204020203" pitchFamily="34" charset="0"/>
                          <a:ea typeface="+mn-ea"/>
                          <a:cs typeface="Segoe UI" panose="020B0502040204020203" pitchFamily="34" charset="0"/>
                        </a:rPr>
                        <a:t>2G GSM:</a:t>
                      </a:r>
                      <a:r>
                        <a:rPr lang="en-US" altLang="ru-RU" sz="1200" b="0" kern="1200" baseline="0" dirty="0">
                          <a:solidFill>
                            <a:schemeClr val="tx1"/>
                          </a:solidFill>
                          <a:latin typeface="Segoe UI" panose="020B0502040204020203" pitchFamily="34" charset="0"/>
                          <a:ea typeface="+mn-ea"/>
                          <a:cs typeface="Segoe UI" panose="020B0502040204020203" pitchFamily="34" charset="0"/>
                        </a:rPr>
                        <a:t> </a:t>
                      </a:r>
                      <a:r>
                        <a:rPr lang="en-US" altLang="zh-CN" sz="1200" b="0" kern="1200" baseline="0" dirty="0" smtClean="0">
                          <a:solidFill>
                            <a:schemeClr val="tx1"/>
                          </a:solidFill>
                          <a:latin typeface="Segoe UI" panose="020B0502040204020203" pitchFamily="34" charset="0"/>
                          <a:ea typeface="+mn-ea"/>
                          <a:cs typeface="Segoe UI" panose="020B0502040204020203" pitchFamily="34" charset="0"/>
                        </a:rPr>
                        <a:t>900/1800</a:t>
                      </a:r>
                      <a:endParaRPr lang="en-US" altLang="zh-CN" sz="1200" b="0" kern="1200" baseline="0" dirty="0">
                        <a:solidFill>
                          <a:schemeClr val="tx1"/>
                        </a:solidFill>
                        <a:latin typeface="Segoe UI" panose="020B0502040204020203" pitchFamily="34" charset="0"/>
                        <a:ea typeface="+mn-ea"/>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191050432"/>
                  </a:ext>
                </a:extLst>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CAMERA</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Segoe UI" panose="020B0502040204020203" pitchFamily="34" charset="0"/>
                          <a:cs typeface="Segoe UI" panose="020B0502040204020203" pitchFamily="34" charset="0"/>
                        </a:rPr>
                        <a:t>-</a:t>
                      </a:r>
                      <a:endParaRPr lang="en-GB" sz="1200" b="0" kern="1200" baseline="0" dirty="0">
                        <a:solidFill>
                          <a:schemeClr val="tx1"/>
                        </a:solidFill>
                        <a:latin typeface="Segoe UI" panose="020B0502040204020203" pitchFamily="34" charset="0"/>
                        <a:ea typeface="+mn-ea"/>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9"/>
                  </a:ext>
                </a:extLst>
              </a:tr>
              <a:tr h="320040">
                <a:tc>
                  <a:txBody>
                    <a:bodyPr/>
                    <a:lstStyle/>
                    <a:p>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OTHER</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Segoe UI" panose="020B0502040204020203" pitchFamily="34" charset="0"/>
                          <a:cs typeface="Segoe UI" panose="020B0502040204020203" pitchFamily="34" charset="0"/>
                        </a:rPr>
                        <a:t>Bluetooth, FM, MP3, MP4, interface translation to 7 languages</a:t>
                      </a:r>
                      <a:endParaRPr lang="en-GB" sz="1200" b="0" dirty="0">
                        <a:solidFill>
                          <a:schemeClr val="tx1"/>
                        </a:solidFill>
                        <a:latin typeface="Segoe UI"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0"/>
                  </a:ext>
                </a:extLst>
              </a:tr>
              <a:tr h="320040">
                <a:tc>
                  <a:txBody>
                    <a:bodyPr/>
                    <a:lstStyle/>
                    <a:p>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IN THE BOX</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Segoe UI" panose="020B0502040204020203" pitchFamily="34" charset="0"/>
                          <a:cs typeface="Segoe UI" panose="020B0502040204020203" pitchFamily="34" charset="0"/>
                        </a:rPr>
                        <a:t>Battery, charger</a:t>
                      </a:r>
                      <a:endParaRPr lang="en-GB" sz="1200" dirty="0">
                        <a:latin typeface="Segoe UI"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2"/>
                  </a:ext>
                </a:extLst>
              </a:tr>
            </a:tbl>
          </a:graphicData>
        </a:graphic>
      </p:graphicFrame>
      <p:pic>
        <p:nvPicPr>
          <p:cNvPr id="10" name="Picture 9"/>
          <p:cNvPicPr>
            <a:picLocks noChangeAspect="1"/>
          </p:cNvPicPr>
          <p:nvPr/>
        </p:nvPicPr>
        <p:blipFill>
          <a:blip r:embed="rId2"/>
          <a:stretch>
            <a:fillRect/>
          </a:stretch>
        </p:blipFill>
        <p:spPr>
          <a:xfrm>
            <a:off x="990601" y="1129683"/>
            <a:ext cx="2011745" cy="4472922"/>
          </a:xfrm>
          <a:prstGeom prst="rect">
            <a:avLst/>
          </a:prstGeom>
        </p:spPr>
      </p:pic>
      <p:pic>
        <p:nvPicPr>
          <p:cNvPr id="12" name="Picture 11"/>
          <p:cNvPicPr>
            <a:picLocks noChangeAspect="1"/>
          </p:cNvPicPr>
          <p:nvPr/>
        </p:nvPicPr>
        <p:blipFill>
          <a:blip r:embed="rId3"/>
          <a:stretch>
            <a:fillRect/>
          </a:stretch>
        </p:blipFill>
        <p:spPr>
          <a:xfrm>
            <a:off x="2209800" y="990600"/>
            <a:ext cx="2209800" cy="4640580"/>
          </a:xfrm>
          <a:prstGeom prst="rect">
            <a:avLst/>
          </a:prstGeom>
        </p:spPr>
      </p:pic>
      <p:pic>
        <p:nvPicPr>
          <p:cNvPr id="13" name="Picture 12"/>
          <p:cNvPicPr>
            <a:picLocks noChangeAspect="1"/>
          </p:cNvPicPr>
          <p:nvPr/>
        </p:nvPicPr>
        <p:blipFill>
          <a:blip r:embed="rId4"/>
          <a:stretch>
            <a:fillRect/>
          </a:stretch>
        </p:blipFill>
        <p:spPr>
          <a:xfrm>
            <a:off x="4074865" y="1053316"/>
            <a:ext cx="902961" cy="4600799"/>
          </a:xfrm>
          <a:prstGeom prst="rect">
            <a:avLst/>
          </a:prstGeom>
        </p:spPr>
      </p:pic>
    </p:spTree>
    <p:extLst>
      <p:ext uri="{BB962C8B-B14F-4D97-AF65-F5344CB8AC3E}">
        <p14:creationId xmlns:p14="http://schemas.microsoft.com/office/powerpoint/2010/main" val="3438228664"/>
      </p:ext>
    </p:extLst>
  </p:cSld>
  <p:clrMapOvr>
    <a:masterClrMapping/>
  </p:clrMapOvr>
  <p:transition spd="slow">
    <p:blinds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Grace B1| PFP1242 </a:t>
            </a:r>
            <a:r>
              <a:rPr lang="ru-RU" dirty="0"/>
              <a:t>2.4</a:t>
            </a:r>
            <a:r>
              <a:rPr lang="en-US" dirty="0"/>
              <a:t>” </a:t>
            </a:r>
            <a:r>
              <a:rPr lang="en-US" dirty="0" smtClean="0"/>
              <a:t>flip </a:t>
            </a:r>
            <a:r>
              <a:rPr lang="en-US" dirty="0" smtClean="0"/>
              <a:t>phone</a:t>
            </a:r>
            <a:endParaRPr lang="en-US" dirty="0"/>
          </a:p>
        </p:txBody>
      </p:sp>
      <p:pic>
        <p:nvPicPr>
          <p:cNvPr id="2" name="Picture 1"/>
          <p:cNvPicPr>
            <a:picLocks noChangeAspect="1"/>
          </p:cNvPicPr>
          <p:nvPr/>
        </p:nvPicPr>
        <p:blipFill>
          <a:blip r:embed="rId2"/>
          <a:stretch>
            <a:fillRect/>
          </a:stretch>
        </p:blipFill>
        <p:spPr>
          <a:xfrm>
            <a:off x="3324097" y="1076249"/>
            <a:ext cx="1724612" cy="5101534"/>
          </a:xfrm>
          <a:prstGeom prst="rect">
            <a:avLst/>
          </a:prstGeom>
        </p:spPr>
      </p:pic>
      <p:pic>
        <p:nvPicPr>
          <p:cNvPr id="3" name="Picture 2"/>
          <p:cNvPicPr>
            <a:picLocks noChangeAspect="1"/>
          </p:cNvPicPr>
          <p:nvPr/>
        </p:nvPicPr>
        <p:blipFill>
          <a:blip r:embed="rId3"/>
          <a:stretch>
            <a:fillRect/>
          </a:stretch>
        </p:blipFill>
        <p:spPr>
          <a:xfrm>
            <a:off x="1655758" y="2151834"/>
            <a:ext cx="1648831" cy="2915804"/>
          </a:xfrm>
          <a:prstGeom prst="rect">
            <a:avLst/>
          </a:prstGeom>
        </p:spPr>
      </p:pic>
      <p:pic>
        <p:nvPicPr>
          <p:cNvPr id="5" name="Picture 4"/>
          <p:cNvPicPr>
            <a:picLocks noChangeAspect="1"/>
          </p:cNvPicPr>
          <p:nvPr/>
        </p:nvPicPr>
        <p:blipFill>
          <a:blip r:embed="rId4"/>
          <a:stretch>
            <a:fillRect/>
          </a:stretch>
        </p:blipFill>
        <p:spPr>
          <a:xfrm>
            <a:off x="-114767" y="2194168"/>
            <a:ext cx="1777809" cy="2766676"/>
          </a:xfrm>
          <a:prstGeom prst="rect">
            <a:avLst/>
          </a:prstGeom>
        </p:spPr>
      </p:pic>
      <p:pic>
        <p:nvPicPr>
          <p:cNvPr id="11" name="Picture 10"/>
          <p:cNvPicPr>
            <a:picLocks noChangeAspect="1"/>
          </p:cNvPicPr>
          <p:nvPr/>
        </p:nvPicPr>
        <p:blipFill>
          <a:blip r:embed="rId5"/>
          <a:stretch>
            <a:fillRect/>
          </a:stretch>
        </p:blipFill>
        <p:spPr>
          <a:xfrm>
            <a:off x="5068219" y="2207327"/>
            <a:ext cx="693547" cy="2804819"/>
          </a:xfrm>
          <a:prstGeom prst="rect">
            <a:avLst/>
          </a:prstGeom>
        </p:spPr>
      </p:pic>
      <p:graphicFrame>
        <p:nvGraphicFramePr>
          <p:cNvPr id="9" name="Table 8"/>
          <p:cNvGraphicFramePr>
            <a:graphicFrameLocks noGrp="1"/>
          </p:cNvGraphicFramePr>
          <p:nvPr>
            <p:extLst/>
          </p:nvPr>
        </p:nvGraphicFramePr>
        <p:xfrm>
          <a:off x="5943600" y="1447800"/>
          <a:ext cx="5638800" cy="4434804"/>
        </p:xfrm>
        <a:graphic>
          <a:graphicData uri="http://schemas.openxmlformats.org/drawingml/2006/table">
            <a:tbl>
              <a:tblPr firstRow="1" bandRow="1">
                <a:tableStyleId>{2D5ABB26-0587-4C30-8999-92F81FD0307C}</a:tableStyleId>
              </a:tblPr>
              <a:tblGrid>
                <a:gridCol w="15240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DIMENSIONS &amp; WEIGHT</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Segoe UI" panose="020B0502040204020203" pitchFamily="34" charset="0"/>
                          <a:cs typeface="Segoe UI" panose="020B0502040204020203" pitchFamily="34" charset="0"/>
                        </a:rPr>
                        <a:t>H</a:t>
                      </a:r>
                      <a:r>
                        <a:rPr lang="ru-RU" sz="1200" b="0" dirty="0">
                          <a:solidFill>
                            <a:schemeClr val="tx1"/>
                          </a:solidFill>
                          <a:latin typeface="Segoe UI" panose="020B0502040204020203" pitchFamily="34" charset="0"/>
                          <a:cs typeface="Segoe UI" panose="020B0502040204020203" pitchFamily="34" charset="0"/>
                        </a:rPr>
                        <a:t>: </a:t>
                      </a:r>
                      <a:r>
                        <a:rPr lang="en-US" sz="1200" b="0" dirty="0">
                          <a:solidFill>
                            <a:schemeClr val="tx1"/>
                          </a:solidFill>
                          <a:latin typeface="Segoe UI" panose="020B0502040204020203" pitchFamily="34" charset="0"/>
                          <a:cs typeface="Segoe UI" panose="020B0502040204020203" pitchFamily="34" charset="0"/>
                        </a:rPr>
                        <a:t>106 mm,</a:t>
                      </a:r>
                      <a:r>
                        <a:rPr lang="en-GB" sz="1200" b="0" dirty="0">
                          <a:solidFill>
                            <a:schemeClr val="tx1"/>
                          </a:solidFill>
                          <a:latin typeface="Segoe UI" panose="020B0502040204020203" pitchFamily="34" charset="0"/>
                          <a:cs typeface="Segoe UI" panose="020B0502040204020203" pitchFamily="34" charset="0"/>
                        </a:rPr>
                        <a:t> </a:t>
                      </a:r>
                      <a:r>
                        <a:rPr lang="en-US" sz="1200" b="0" dirty="0">
                          <a:solidFill>
                            <a:schemeClr val="tx1"/>
                          </a:solidFill>
                          <a:latin typeface="Segoe UI" panose="020B0502040204020203" pitchFamily="34" charset="0"/>
                          <a:cs typeface="Segoe UI" panose="020B0502040204020203" pitchFamily="34" charset="0"/>
                        </a:rPr>
                        <a:t>W: 52</a:t>
                      </a:r>
                      <a:r>
                        <a:rPr lang="en-GB" sz="1200" b="0" dirty="0">
                          <a:solidFill>
                            <a:schemeClr val="tx1"/>
                          </a:solidFill>
                          <a:latin typeface="Segoe UI" panose="020B0502040204020203" pitchFamily="34" charset="0"/>
                          <a:cs typeface="Segoe UI" panose="020B0502040204020203" pitchFamily="34" charset="0"/>
                        </a:rPr>
                        <a:t> </a:t>
                      </a:r>
                      <a:r>
                        <a:rPr lang="en-US" sz="1200" b="0" dirty="0">
                          <a:solidFill>
                            <a:schemeClr val="tx1"/>
                          </a:solidFill>
                          <a:latin typeface="Segoe UI" panose="020B0502040204020203" pitchFamily="34" charset="0"/>
                          <a:cs typeface="Segoe UI" panose="020B0502040204020203" pitchFamily="34" charset="0"/>
                        </a:rPr>
                        <a:t>mm,</a:t>
                      </a:r>
                      <a:r>
                        <a:rPr lang="en-GB" sz="1200" b="0" dirty="0">
                          <a:solidFill>
                            <a:schemeClr val="tx1"/>
                          </a:solidFill>
                          <a:latin typeface="Segoe UI" panose="020B0502040204020203" pitchFamily="34" charset="0"/>
                          <a:cs typeface="Segoe UI" panose="020B0502040204020203" pitchFamily="34" charset="0"/>
                        </a:rPr>
                        <a:t> </a:t>
                      </a:r>
                      <a:r>
                        <a:rPr lang="en-US" sz="1200" b="0" dirty="0">
                          <a:solidFill>
                            <a:schemeClr val="tx1"/>
                          </a:solidFill>
                          <a:latin typeface="Segoe UI" panose="020B0502040204020203" pitchFamily="34" charset="0"/>
                          <a:cs typeface="Segoe UI" panose="020B0502040204020203" pitchFamily="34" charset="0"/>
                        </a:rPr>
                        <a:t>D: 14.5 mm </a:t>
                      </a:r>
                      <a:r>
                        <a:rPr lang="ru-RU" sz="1200" b="0" dirty="0">
                          <a:solidFill>
                            <a:schemeClr val="tx1"/>
                          </a:solidFill>
                          <a:latin typeface="Segoe UI" panose="020B0502040204020203" pitchFamily="34" charset="0"/>
                          <a:cs typeface="Segoe UI" panose="020B0502040204020203" pitchFamily="34" charset="0"/>
                        </a:rPr>
                        <a:t>(</a:t>
                      </a:r>
                      <a:r>
                        <a:rPr lang="en-US" sz="1200" b="0" dirty="0">
                          <a:solidFill>
                            <a:schemeClr val="tx1"/>
                          </a:solidFill>
                          <a:latin typeface="Segoe UI" panose="020B0502040204020203" pitchFamily="34" charset="0"/>
                          <a:cs typeface="Segoe UI" panose="020B0502040204020203" pitchFamily="34" charset="0"/>
                        </a:rPr>
                        <a:t>slim flip phone</a:t>
                      </a:r>
                      <a:r>
                        <a:rPr lang="ru-RU" sz="1200" b="0" dirty="0">
                          <a:solidFill>
                            <a:schemeClr val="tx1"/>
                          </a:solidFill>
                          <a:latin typeface="Segoe UI" panose="020B0502040204020203" pitchFamily="34" charset="0"/>
                          <a:cs typeface="Segoe UI" panose="020B0502040204020203" pitchFamily="34" charset="0"/>
                        </a:rPr>
                        <a:t>);</a:t>
                      </a:r>
                      <a:endParaRPr lang="en-GB" sz="1200" b="0" dirty="0">
                        <a:solidFill>
                          <a:schemeClr val="tx1"/>
                        </a:solidFill>
                        <a:latin typeface="Segoe UI" panose="020B0502040204020203" pitchFamily="34" charset="0"/>
                        <a:cs typeface="Segoe UI" panose="020B0502040204020203" pitchFamily="34" charset="0"/>
                      </a:endParaRP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COLOURS</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dirty="0" smtClean="0">
                          <a:solidFill>
                            <a:schemeClr val="tx1"/>
                          </a:solidFill>
                          <a:latin typeface="Segoe UI" panose="020B0502040204020203" pitchFamily="34" charset="0"/>
                          <a:cs typeface="Segoe UI" panose="020B0502040204020203" pitchFamily="34" charset="0"/>
                        </a:rPr>
                        <a:t>Red-black;</a:t>
                      </a:r>
                      <a:r>
                        <a:rPr lang="en-US" sz="1200" b="0" baseline="0" dirty="0" smtClean="0">
                          <a:solidFill>
                            <a:schemeClr val="tx1"/>
                          </a:solidFill>
                          <a:latin typeface="Segoe UI" panose="020B0502040204020203" pitchFamily="34" charset="0"/>
                          <a:cs typeface="Segoe UI" panose="020B0502040204020203" pitchFamily="34" charset="0"/>
                        </a:rPr>
                        <a:t> blue-black</a:t>
                      </a:r>
                      <a:endParaRPr lang="en-GB" sz="1200" b="0" dirty="0">
                        <a:solidFill>
                          <a:schemeClr val="tx1"/>
                        </a:solidFill>
                        <a:latin typeface="Segoe UI" panose="020B0502040204020203" pitchFamily="34" charset="0"/>
                        <a:cs typeface="Segoe UI" panose="020B0502040204020203" pitchFamily="34" charset="0"/>
                      </a:endParaRP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DISPLAY</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kern="1200" dirty="0">
                          <a:solidFill>
                            <a:schemeClr val="tx1"/>
                          </a:solidFill>
                          <a:latin typeface="Segoe UI" panose="020B0502040204020203" pitchFamily="34" charset="0"/>
                          <a:ea typeface="+mn-ea"/>
                          <a:cs typeface="Segoe UI" panose="020B0502040204020203" pitchFamily="34" charset="0"/>
                          <a:sym typeface="Calibri" panose="020F0502020204030204" pitchFamily="34" charset="0"/>
                        </a:rPr>
                        <a:t>2.</a:t>
                      </a:r>
                      <a:r>
                        <a:rPr lang="en-US" altLang="zh-CN" sz="1200" b="0" kern="1200" dirty="0">
                          <a:solidFill>
                            <a:schemeClr val="tx1"/>
                          </a:solidFill>
                          <a:latin typeface="Segoe UI" panose="020B0502040204020203" pitchFamily="34" charset="0"/>
                          <a:ea typeface="+mn-ea"/>
                          <a:cs typeface="Segoe UI" panose="020B0502040204020203" pitchFamily="34" charset="0"/>
                          <a:sym typeface="Calibri" panose="020F0502020204030204" pitchFamily="34" charset="0"/>
                        </a:rPr>
                        <a:t>4” QVGA (</a:t>
                      </a:r>
                      <a:r>
                        <a:rPr lang="zh-CN" altLang="en-US" sz="1200" b="0" kern="1200" dirty="0">
                          <a:solidFill>
                            <a:schemeClr val="tx1"/>
                          </a:solidFill>
                          <a:latin typeface="Segoe UI" panose="020B0502040204020203" pitchFamily="34" charset="0"/>
                          <a:ea typeface="+mn-ea"/>
                          <a:cs typeface="Segoe UI" panose="020B0502040204020203" pitchFamily="34" charset="0"/>
                          <a:sym typeface="Calibri" panose="020F0502020204030204" pitchFamily="34" charset="0"/>
                        </a:rPr>
                        <a:t>240</a:t>
                      </a:r>
                      <a:r>
                        <a:rPr lang="en-US" altLang="zh-CN" sz="1200" b="0" kern="1200" dirty="0">
                          <a:solidFill>
                            <a:schemeClr val="tx1"/>
                          </a:solidFill>
                          <a:latin typeface="Segoe UI" panose="020B0502040204020203" pitchFamily="34" charset="0"/>
                          <a:ea typeface="+mn-ea"/>
                          <a:cs typeface="Segoe UI" panose="020B0502040204020203" pitchFamily="34" charset="0"/>
                          <a:sym typeface="Calibri" panose="020F0502020204030204" pitchFamily="34" charset="0"/>
                        </a:rPr>
                        <a:t> x </a:t>
                      </a:r>
                      <a:r>
                        <a:rPr lang="zh-CN" altLang="en-US" sz="1200" b="0" kern="1200" dirty="0">
                          <a:solidFill>
                            <a:schemeClr val="tx1"/>
                          </a:solidFill>
                          <a:latin typeface="Segoe UI" panose="020B0502040204020203" pitchFamily="34" charset="0"/>
                          <a:ea typeface="+mn-ea"/>
                          <a:cs typeface="Segoe UI" panose="020B0502040204020203" pitchFamily="34" charset="0"/>
                          <a:sym typeface="Calibri" panose="020F0502020204030204" pitchFamily="34" charset="0"/>
                        </a:rPr>
                        <a:t>320</a:t>
                      </a:r>
                      <a:r>
                        <a:rPr lang="en-US" altLang="zh-CN" sz="1200" b="0" kern="1200" dirty="0">
                          <a:solidFill>
                            <a:schemeClr val="tx1"/>
                          </a:solidFill>
                          <a:latin typeface="Segoe UI" panose="020B0502040204020203" pitchFamily="34" charset="0"/>
                          <a:ea typeface="+mn-ea"/>
                          <a:cs typeface="Segoe UI" panose="020B0502040204020203" pitchFamily="34" charset="0"/>
                          <a:sym typeface="Calibri" panose="020F0502020204030204" pitchFamily="34" charset="0"/>
                        </a:rPr>
                        <a:t>) </a:t>
                      </a:r>
                      <a:r>
                        <a:rPr lang="en-GB" sz="1200" b="0" kern="1200" dirty="0">
                          <a:solidFill>
                            <a:schemeClr val="tx1"/>
                          </a:solidFill>
                          <a:latin typeface="Segoe UI" panose="020B0502040204020203" pitchFamily="34" charset="0"/>
                          <a:ea typeface="+mn-ea"/>
                          <a:cs typeface="Segoe UI" panose="020B0502040204020203" pitchFamily="34" charset="0"/>
                        </a:rPr>
                        <a:t>TN</a:t>
                      </a: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PROCESSOR</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40000"/>
                        </a:lnSpc>
                        <a:spcBef>
                          <a:spcPct val="0"/>
                        </a:spcBef>
                        <a:spcAft>
                          <a:spcPct val="0"/>
                        </a:spcAft>
                        <a:buClrTx/>
                        <a:buSzTx/>
                        <a:buFont typeface="Arial" panose="020B0604020202020204" pitchFamily="34" charset="0"/>
                        <a:buNone/>
                        <a:tabLst/>
                      </a:pPr>
                      <a:r>
                        <a:rPr lang="en-US" altLang="zh-CN" sz="1200" b="0" kern="1200" dirty="0">
                          <a:solidFill>
                            <a:schemeClr val="tx1"/>
                          </a:solidFill>
                          <a:latin typeface="Segoe UI" panose="020B0502040204020203" pitchFamily="34" charset="0"/>
                          <a:ea typeface="+mn-ea"/>
                          <a:cs typeface="Segoe UI" panose="020B0502040204020203" pitchFamily="34" charset="0"/>
                          <a:sym typeface="Calibri" panose="020F0502020204030204" pitchFamily="34" charset="0"/>
                        </a:rPr>
                        <a:t>MT6261D</a:t>
                      </a: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MEMORY</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Segoe UI" panose="020B0502040204020203" pitchFamily="34" charset="0"/>
                          <a:cs typeface="Segoe UI" panose="020B0502040204020203" pitchFamily="34" charset="0"/>
                        </a:rPr>
                        <a:t>32 </a:t>
                      </a:r>
                      <a:r>
                        <a:rPr lang="en-US" sz="1200" b="0" dirty="0" smtClean="0">
                          <a:solidFill>
                            <a:schemeClr val="tx1"/>
                          </a:solidFill>
                          <a:latin typeface="Segoe UI" panose="020B0502040204020203" pitchFamily="34" charset="0"/>
                          <a:cs typeface="Segoe UI" panose="020B0502040204020203" pitchFamily="34" charset="0"/>
                        </a:rPr>
                        <a:t>Mb</a:t>
                      </a:r>
                      <a:r>
                        <a:rPr lang="en-GB" sz="1200" b="0" dirty="0" smtClean="0">
                          <a:solidFill>
                            <a:schemeClr val="tx1"/>
                          </a:solidFill>
                          <a:latin typeface="Segoe UI" panose="020B0502040204020203" pitchFamily="34" charset="0"/>
                          <a:cs typeface="Segoe UI" panose="020B0502040204020203" pitchFamily="34" charset="0"/>
                        </a:rPr>
                        <a:t> </a:t>
                      </a:r>
                      <a:r>
                        <a:rPr lang="en-GB" sz="1200" b="0" dirty="0">
                          <a:solidFill>
                            <a:schemeClr val="tx1"/>
                          </a:solidFill>
                          <a:latin typeface="Segoe UI" panose="020B0502040204020203" pitchFamily="34" charset="0"/>
                          <a:cs typeface="Segoe UI" panose="020B0502040204020203" pitchFamily="34" charset="0"/>
                        </a:rPr>
                        <a:t>RAM</a:t>
                      </a:r>
                      <a:r>
                        <a:rPr lang="en-GB" sz="1200" b="0" baseline="0" dirty="0">
                          <a:solidFill>
                            <a:schemeClr val="tx1"/>
                          </a:solidFill>
                          <a:latin typeface="Segoe UI" panose="020B0502040204020203" pitchFamily="34" charset="0"/>
                          <a:cs typeface="Segoe UI" panose="020B0502040204020203" pitchFamily="34" charset="0"/>
                        </a:rPr>
                        <a:t> + 32 </a:t>
                      </a:r>
                      <a:r>
                        <a:rPr lang="en-US" sz="1200" b="0" baseline="0" dirty="0" smtClean="0">
                          <a:solidFill>
                            <a:schemeClr val="tx1"/>
                          </a:solidFill>
                          <a:latin typeface="Segoe UI" panose="020B0502040204020203" pitchFamily="34" charset="0"/>
                          <a:cs typeface="Segoe UI" panose="020B0502040204020203" pitchFamily="34" charset="0"/>
                        </a:rPr>
                        <a:t>Mb</a:t>
                      </a:r>
                      <a:r>
                        <a:rPr lang="en-GB" sz="1200" b="0" baseline="0" dirty="0" smtClean="0">
                          <a:solidFill>
                            <a:schemeClr val="tx1"/>
                          </a:solidFill>
                          <a:latin typeface="Segoe UI" panose="020B0502040204020203" pitchFamily="34" charset="0"/>
                          <a:cs typeface="Segoe UI" panose="020B0502040204020203" pitchFamily="34" charset="0"/>
                        </a:rPr>
                        <a:t> </a:t>
                      </a:r>
                      <a:r>
                        <a:rPr lang="en-US" sz="1200" b="0" baseline="0" dirty="0">
                          <a:solidFill>
                            <a:schemeClr val="tx1"/>
                          </a:solidFill>
                          <a:latin typeface="Segoe UI" panose="020B0502040204020203" pitchFamily="34" charset="0"/>
                          <a:cs typeface="Segoe UI" panose="020B0502040204020203" pitchFamily="34" charset="0"/>
                        </a:rPr>
                        <a:t>internal storage</a:t>
                      </a:r>
                      <a:endParaRPr lang="en-GB" sz="1200" b="0" dirty="0">
                        <a:solidFill>
                          <a:schemeClr val="tx1"/>
                        </a:solidFill>
                        <a:latin typeface="Segoe UI" panose="020B0502040204020203" pitchFamily="34" charset="0"/>
                        <a:cs typeface="Segoe UI" panose="020B0502040204020203" pitchFamily="34" charset="0"/>
                      </a:endParaRP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dirty="0">
                          <a:solidFill>
                            <a:schemeClr val="tx1"/>
                          </a:solidFill>
                          <a:latin typeface="Segoe UI" panose="020B0502040204020203" pitchFamily="34" charset="0"/>
                          <a:cs typeface="Segoe UI" panose="020B0502040204020203" pitchFamily="34" charset="0"/>
                        </a:rPr>
                        <a:t>Expandable memory: microSD card up to 32GB</a:t>
                      </a:r>
                      <a:endParaRPr lang="en-GB" sz="1200" b="0" dirty="0">
                        <a:solidFill>
                          <a:schemeClr val="tx1"/>
                        </a:solidFill>
                        <a:latin typeface="Segoe UI" panose="020B0502040204020203" pitchFamily="34" charset="0"/>
                        <a:cs typeface="Segoe UI" panose="020B0502040204020203" pitchFamily="34" charset="0"/>
                      </a:endParaRP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BATTERY</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Segoe UI" panose="020B0502040204020203" pitchFamily="34" charset="0"/>
                          <a:cs typeface="Segoe UI" panose="020B0502040204020203" pitchFamily="34" charset="0"/>
                        </a:rPr>
                        <a:t>750 </a:t>
                      </a:r>
                      <a:r>
                        <a:rPr lang="en-US" sz="1200" b="0" dirty="0" err="1">
                          <a:solidFill>
                            <a:schemeClr val="tx1"/>
                          </a:solidFill>
                          <a:latin typeface="Segoe UI" panose="020B0502040204020203" pitchFamily="34" charset="0"/>
                          <a:cs typeface="Segoe UI" panose="020B0502040204020203" pitchFamily="34" charset="0"/>
                        </a:rPr>
                        <a:t>mAh</a:t>
                      </a:r>
                      <a:r>
                        <a:rPr lang="ru-RU" sz="1200" b="0" dirty="0">
                          <a:solidFill>
                            <a:schemeClr val="tx1"/>
                          </a:solidFill>
                          <a:latin typeface="Segoe UI" panose="020B0502040204020203" pitchFamily="34" charset="0"/>
                          <a:cs typeface="Segoe UI" panose="020B0502040204020203" pitchFamily="34" charset="0"/>
                        </a:rPr>
                        <a:t> </a:t>
                      </a:r>
                      <a:r>
                        <a:rPr lang="en-US" sz="1200" b="0" dirty="0">
                          <a:solidFill>
                            <a:schemeClr val="tx1"/>
                          </a:solidFill>
                          <a:latin typeface="Segoe UI" panose="020B0502040204020203" pitchFamily="34" charset="0"/>
                          <a:cs typeface="Segoe UI" panose="020B0502040204020203" pitchFamily="34" charset="0"/>
                        </a:rPr>
                        <a:t>li-</a:t>
                      </a:r>
                      <a:r>
                        <a:rPr lang="en-US" sz="1200" b="0" dirty="0" err="1">
                          <a:solidFill>
                            <a:schemeClr val="tx1"/>
                          </a:solidFill>
                          <a:latin typeface="Segoe UI" panose="020B0502040204020203" pitchFamily="34" charset="0"/>
                          <a:cs typeface="Segoe UI" panose="020B0502040204020203" pitchFamily="34" charset="0"/>
                        </a:rPr>
                        <a:t>po</a:t>
                      </a:r>
                      <a:endParaRPr lang="en-GB" sz="1200" b="0" dirty="0">
                        <a:solidFill>
                          <a:schemeClr val="tx1"/>
                        </a:solidFill>
                        <a:latin typeface="Segoe UI" panose="020B0502040204020203" pitchFamily="34" charset="0"/>
                        <a:cs typeface="Segoe UI" panose="020B0502040204020203" pitchFamily="34" charset="0"/>
                      </a:endParaRP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CONNECTIVITY</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0" dirty="0">
                          <a:solidFill>
                            <a:schemeClr val="tx1"/>
                          </a:solidFill>
                          <a:latin typeface="Segoe UI" panose="020B0502040204020203" pitchFamily="34" charset="0"/>
                          <a:cs typeface="Segoe UI" panose="020B0502040204020203" pitchFamily="34" charset="0"/>
                        </a:rPr>
                        <a:t>SIM card slot: dual SIM</a:t>
                      </a:r>
                      <a:endParaRPr lang="en-GB" sz="1200" b="0" dirty="0">
                        <a:solidFill>
                          <a:schemeClr val="tx1"/>
                        </a:solidFill>
                        <a:latin typeface="Segoe UI" panose="020B0502040204020203" pitchFamily="34" charset="0"/>
                        <a:cs typeface="Segoe UI" panose="020B0502040204020203" pitchFamily="34" charset="0"/>
                      </a:endParaRP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9C0808"/>
                        </a:solidFill>
                        <a:latin typeface="Calibri" panose="020F0502020204030204"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Segoe UI" panose="020B0502040204020203" pitchFamily="34" charset="0"/>
                          <a:cs typeface="Segoe UI" panose="020B0502040204020203" pitchFamily="34" charset="0"/>
                        </a:rPr>
                        <a:t>Charging connector: micro USB, Audio Jack: 3.5 mm</a:t>
                      </a:r>
                      <a:endParaRPr lang="en-GB" sz="1200" b="0" dirty="0">
                        <a:solidFill>
                          <a:schemeClr val="tx1"/>
                        </a:solidFill>
                        <a:latin typeface="Segoe UI" panose="020B0502040204020203" pitchFamily="34" charset="0"/>
                        <a:cs typeface="Segoe UI" panose="020B0502040204020203" pitchFamily="34" charset="0"/>
                      </a:endParaRP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BANDS</a:t>
                      </a:r>
                      <a:endParaRPr lang="en-GB" sz="1200" b="1" kern="1200"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kern="1200" baseline="0" dirty="0">
                          <a:solidFill>
                            <a:schemeClr val="tx1"/>
                          </a:solidFill>
                          <a:latin typeface="Segoe UI" panose="020B0502040204020203" pitchFamily="34" charset="0"/>
                          <a:ea typeface="+mn-ea"/>
                          <a:cs typeface="Segoe UI" panose="020B0502040204020203" pitchFamily="34" charset="0"/>
                        </a:rPr>
                        <a:t>2G GSM:</a:t>
                      </a:r>
                      <a:r>
                        <a:rPr lang="en-US" altLang="ru-RU" sz="1200" b="0" kern="1200" baseline="0" dirty="0">
                          <a:solidFill>
                            <a:schemeClr val="tx1"/>
                          </a:solidFill>
                          <a:latin typeface="Segoe UI" panose="020B0502040204020203" pitchFamily="34" charset="0"/>
                          <a:ea typeface="+mn-ea"/>
                          <a:cs typeface="Segoe UI" panose="020B0502040204020203" pitchFamily="34" charset="0"/>
                        </a:rPr>
                        <a:t> </a:t>
                      </a:r>
                      <a:r>
                        <a:rPr lang="en-US" altLang="zh-CN" sz="1200" b="0" kern="1200" baseline="0" dirty="0">
                          <a:solidFill>
                            <a:schemeClr val="tx1"/>
                          </a:solidFill>
                          <a:latin typeface="Segoe UI" panose="020B0502040204020203" pitchFamily="34" charset="0"/>
                          <a:ea typeface="+mn-ea"/>
                          <a:cs typeface="Segoe UI" panose="020B0502040204020203" pitchFamily="34" charset="0"/>
                        </a:rPr>
                        <a:t>850/900/1800/1900</a:t>
                      </a:r>
                      <a:r>
                        <a:rPr lang="ru-RU" altLang="zh-CN" sz="1200" b="0" kern="1200" baseline="0" dirty="0">
                          <a:solidFill>
                            <a:schemeClr val="tx1"/>
                          </a:solidFill>
                          <a:latin typeface="Segoe UI" panose="020B0502040204020203" pitchFamily="34" charset="0"/>
                          <a:ea typeface="+mn-ea"/>
                          <a:cs typeface="Segoe UI" panose="020B0502040204020203" pitchFamily="34" charset="0"/>
                        </a:rPr>
                        <a:t> </a:t>
                      </a:r>
                      <a:r>
                        <a:rPr lang="en-US" altLang="zh-CN" sz="1200" b="0" kern="1200" baseline="0" dirty="0">
                          <a:solidFill>
                            <a:schemeClr val="tx1"/>
                          </a:solidFill>
                          <a:latin typeface="Segoe UI" panose="020B0502040204020203" pitchFamily="34" charset="0"/>
                          <a:ea typeface="+mn-ea"/>
                          <a:cs typeface="Segoe UI" panose="020B0502040204020203" pitchFamily="34" charset="0"/>
                        </a:rPr>
                        <a:t>MHz</a:t>
                      </a: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191050432"/>
                  </a:ext>
                </a:extLst>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CAMERA</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latin typeface="Segoe UI" panose="020B0502040204020203" pitchFamily="34" charset="0"/>
                          <a:ea typeface="+mn-ea"/>
                          <a:cs typeface="Segoe UI" panose="020B0502040204020203" pitchFamily="34" charset="0"/>
                        </a:rPr>
                        <a:t>0.3</a:t>
                      </a:r>
                      <a:r>
                        <a:rPr lang="en-US" sz="1200" b="0" kern="1200" baseline="0" dirty="0">
                          <a:solidFill>
                            <a:schemeClr val="tx1"/>
                          </a:solidFill>
                          <a:latin typeface="Segoe UI" panose="020B0502040204020203" pitchFamily="34" charset="0"/>
                          <a:ea typeface="+mn-ea"/>
                          <a:cs typeface="Segoe UI" panose="020B0502040204020203" pitchFamily="34" charset="0"/>
                        </a:rPr>
                        <a:t>MP with LED flash</a:t>
                      </a:r>
                      <a:endParaRPr lang="en-GB" sz="1200" b="0" dirty="0">
                        <a:solidFill>
                          <a:schemeClr val="tx1"/>
                        </a:solidFill>
                        <a:latin typeface="Segoe UI" panose="020B0502040204020203" pitchFamily="34" charset="0"/>
                        <a:cs typeface="Segoe UI" panose="020B0502040204020203" pitchFamily="34" charset="0"/>
                      </a:endParaRP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9"/>
                  </a:ext>
                </a:extLst>
              </a:tr>
              <a:tr h="320040">
                <a:tc>
                  <a:txBody>
                    <a:bodyPr/>
                    <a:lstStyle/>
                    <a:p>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OTHER</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200" b="0" dirty="0">
                          <a:solidFill>
                            <a:schemeClr val="tx1"/>
                          </a:solidFill>
                          <a:latin typeface="Segoe UI" panose="020B0502040204020203" pitchFamily="34" charset="0"/>
                          <a:cs typeface="Segoe UI" panose="020B0502040204020203" pitchFamily="34" charset="0"/>
                        </a:rPr>
                        <a:t>Bluetooth, FM</a:t>
                      </a:r>
                      <a:r>
                        <a:rPr lang="ru-RU" sz="1200" b="0" dirty="0">
                          <a:solidFill>
                            <a:schemeClr val="tx1"/>
                          </a:solidFill>
                          <a:latin typeface="Segoe UI" panose="020B0502040204020203" pitchFamily="34" charset="0"/>
                          <a:cs typeface="Segoe UI" panose="020B0502040204020203" pitchFamily="34" charset="0"/>
                        </a:rPr>
                        <a:t>, </a:t>
                      </a:r>
                      <a:r>
                        <a:rPr lang="en-US" sz="1200" b="0" dirty="0">
                          <a:solidFill>
                            <a:schemeClr val="tx1"/>
                          </a:solidFill>
                          <a:latin typeface="Segoe UI" panose="020B0502040204020203" pitchFamily="34" charset="0"/>
                          <a:cs typeface="Segoe UI" panose="020B0502040204020203" pitchFamily="34" charset="0"/>
                        </a:rPr>
                        <a:t>MP3, MP4, interface translation to 7 languages</a:t>
                      </a:r>
                      <a:endParaRPr lang="en-US" altLang="zh-CN" sz="1200" b="0" kern="1200" baseline="0" dirty="0">
                        <a:solidFill>
                          <a:schemeClr val="tx1"/>
                        </a:solidFill>
                        <a:latin typeface="Segoe UI" panose="020B0502040204020203" pitchFamily="34" charset="0"/>
                        <a:ea typeface="+mn-ea"/>
                        <a:cs typeface="Segoe UI" panose="020B0502040204020203" pitchFamily="34" charset="0"/>
                      </a:endParaRP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0"/>
                  </a:ext>
                </a:extLst>
              </a:tr>
              <a:tr h="320040">
                <a:tc>
                  <a:txBody>
                    <a:bodyPr/>
                    <a:lstStyle/>
                    <a:p>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IN THE BOX</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charger, battery</a:t>
                      </a:r>
                      <a:endParaRPr lang="en-GB" sz="1200" dirty="0">
                        <a:latin typeface="Segoe UI" panose="020B0502040204020203" pitchFamily="34" charset="0"/>
                        <a:cs typeface="Segoe UI" panose="020B0502040204020203" pitchFamily="34" charset="0"/>
                      </a:endParaRP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3535699491"/>
      </p:ext>
    </p:extLst>
  </p:cSld>
  <p:clrMapOvr>
    <a:masterClrMapping/>
  </p:clrMapOvr>
  <p:transition spd="slow">
    <p:blinds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t>Grace A1| PFP1281 2.8” </a:t>
            </a:r>
            <a:r>
              <a:rPr lang="en-US" dirty="0" smtClean="0"/>
              <a:t>SLIM</a:t>
            </a:r>
            <a:r>
              <a:rPr lang="ru-RU" dirty="0" smtClean="0"/>
              <a:t> </a:t>
            </a:r>
            <a:r>
              <a:rPr lang="en-US" dirty="0" smtClean="0"/>
              <a:t>Metal</a:t>
            </a:r>
            <a:r>
              <a:rPr lang="ru-RU" dirty="0" smtClean="0"/>
              <a:t> </a:t>
            </a:r>
            <a:r>
              <a:rPr lang="en-US" dirty="0" smtClean="0"/>
              <a:t>Phone</a:t>
            </a:r>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798644"/>
            <a:ext cx="2971800" cy="49530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36734368"/>
              </p:ext>
            </p:extLst>
          </p:nvPr>
        </p:nvGraphicFramePr>
        <p:xfrm>
          <a:off x="5943600" y="1447800"/>
          <a:ext cx="5638800" cy="4462200"/>
        </p:xfrm>
        <a:graphic>
          <a:graphicData uri="http://schemas.openxmlformats.org/drawingml/2006/table">
            <a:tbl>
              <a:tblPr firstRow="1" bandRow="1">
                <a:tableStyleId>{2D5ABB26-0587-4C30-8999-92F81FD0307C}</a:tableStyleId>
              </a:tblPr>
              <a:tblGrid>
                <a:gridCol w="15240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DIMENSIONS &amp; WEIGHT</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Segoe UI" panose="020B0502040204020203" pitchFamily="34" charset="0"/>
                          <a:cs typeface="Segoe UI" panose="020B0502040204020203" pitchFamily="34" charset="0"/>
                        </a:rPr>
                        <a:t>H</a:t>
                      </a:r>
                      <a:r>
                        <a:rPr lang="ru-RU" sz="1200" b="0" dirty="0">
                          <a:solidFill>
                            <a:schemeClr val="tx1"/>
                          </a:solidFill>
                          <a:latin typeface="Segoe UI" panose="020B0502040204020203" pitchFamily="34" charset="0"/>
                          <a:cs typeface="Segoe UI" panose="020B0502040204020203" pitchFamily="34" charset="0"/>
                        </a:rPr>
                        <a:t>: </a:t>
                      </a:r>
                      <a:r>
                        <a:rPr lang="en-US" sz="1200" b="0" dirty="0">
                          <a:solidFill>
                            <a:schemeClr val="tx1"/>
                          </a:solidFill>
                          <a:latin typeface="Segoe UI" panose="020B0502040204020203" pitchFamily="34" charset="0"/>
                          <a:cs typeface="Segoe UI" panose="020B0502040204020203" pitchFamily="34" charset="0"/>
                        </a:rPr>
                        <a:t>136 mm,</a:t>
                      </a:r>
                      <a:r>
                        <a:rPr lang="en-GB" sz="1200" b="0" dirty="0">
                          <a:solidFill>
                            <a:schemeClr val="tx1"/>
                          </a:solidFill>
                          <a:latin typeface="Segoe UI" panose="020B0502040204020203" pitchFamily="34" charset="0"/>
                          <a:cs typeface="Segoe UI" panose="020B0502040204020203" pitchFamily="34" charset="0"/>
                        </a:rPr>
                        <a:t> </a:t>
                      </a:r>
                      <a:r>
                        <a:rPr lang="en-US" sz="1200" b="0" dirty="0">
                          <a:solidFill>
                            <a:schemeClr val="tx1"/>
                          </a:solidFill>
                          <a:latin typeface="Segoe UI" panose="020B0502040204020203" pitchFamily="34" charset="0"/>
                          <a:cs typeface="Segoe UI" panose="020B0502040204020203" pitchFamily="34" charset="0"/>
                        </a:rPr>
                        <a:t>W: 58</a:t>
                      </a:r>
                      <a:r>
                        <a:rPr lang="en-GB" sz="1200" b="0" dirty="0">
                          <a:solidFill>
                            <a:schemeClr val="tx1"/>
                          </a:solidFill>
                          <a:latin typeface="Segoe UI" panose="020B0502040204020203" pitchFamily="34" charset="0"/>
                          <a:cs typeface="Segoe UI" panose="020B0502040204020203" pitchFamily="34" charset="0"/>
                        </a:rPr>
                        <a:t> </a:t>
                      </a:r>
                      <a:r>
                        <a:rPr lang="en-US" sz="1200" b="0" dirty="0">
                          <a:solidFill>
                            <a:schemeClr val="tx1"/>
                          </a:solidFill>
                          <a:latin typeface="Segoe UI" panose="020B0502040204020203" pitchFamily="34" charset="0"/>
                          <a:cs typeface="Segoe UI" panose="020B0502040204020203" pitchFamily="34" charset="0"/>
                        </a:rPr>
                        <a:t>mm,</a:t>
                      </a:r>
                      <a:r>
                        <a:rPr lang="en-GB" sz="1200" b="0" dirty="0">
                          <a:solidFill>
                            <a:schemeClr val="tx1"/>
                          </a:solidFill>
                          <a:latin typeface="Segoe UI" panose="020B0502040204020203" pitchFamily="34" charset="0"/>
                          <a:cs typeface="Segoe UI" panose="020B0502040204020203" pitchFamily="34" charset="0"/>
                        </a:rPr>
                        <a:t> </a:t>
                      </a:r>
                      <a:r>
                        <a:rPr lang="en-US" sz="1200" b="0" dirty="0">
                          <a:solidFill>
                            <a:schemeClr val="tx1"/>
                          </a:solidFill>
                          <a:latin typeface="Segoe UI" panose="020B0502040204020203" pitchFamily="34" charset="0"/>
                          <a:cs typeface="Segoe UI" panose="020B0502040204020203" pitchFamily="34" charset="0"/>
                        </a:rPr>
                        <a:t>D: 8.5 mm</a:t>
                      </a:r>
                      <a:r>
                        <a:rPr lang="ru-RU" sz="1200" b="0" dirty="0">
                          <a:solidFill>
                            <a:schemeClr val="tx1"/>
                          </a:solidFill>
                          <a:latin typeface="Segoe UI" panose="020B0502040204020203" pitchFamily="34" charset="0"/>
                          <a:cs typeface="Segoe UI" panose="020B0502040204020203" pitchFamily="34" charset="0"/>
                        </a:rPr>
                        <a:t> (</a:t>
                      </a:r>
                      <a:r>
                        <a:rPr lang="en-US" sz="1200" b="0" dirty="0">
                          <a:solidFill>
                            <a:schemeClr val="tx1"/>
                          </a:solidFill>
                          <a:latin typeface="Segoe UI" panose="020B0502040204020203" pitchFamily="34" charset="0"/>
                          <a:cs typeface="Segoe UI" panose="020B0502040204020203" pitchFamily="34" charset="0"/>
                        </a:rPr>
                        <a:t>slim body</a:t>
                      </a:r>
                      <a:r>
                        <a:rPr lang="ru-RU" sz="1200" b="0" dirty="0">
                          <a:solidFill>
                            <a:schemeClr val="tx1"/>
                          </a:solidFill>
                          <a:latin typeface="Segoe UI" panose="020B0502040204020203" pitchFamily="34" charset="0"/>
                          <a:cs typeface="Segoe UI" panose="020B0502040204020203" pitchFamily="34" charset="0"/>
                        </a:rPr>
                        <a:t>);</a:t>
                      </a:r>
                      <a:endParaRPr lang="en-GB" sz="1200" b="0" dirty="0">
                        <a:solidFill>
                          <a:schemeClr val="tx1"/>
                        </a:solidFill>
                        <a:latin typeface="Segoe UI" panose="020B0502040204020203" pitchFamily="34" charset="0"/>
                        <a:cs typeface="Segoe UI" panose="020B0502040204020203" pitchFamily="34" charset="0"/>
                      </a:endParaRP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COLOURS</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dirty="0" err="1" smtClean="0">
                          <a:solidFill>
                            <a:schemeClr val="tx1"/>
                          </a:solidFill>
                          <a:latin typeface="Segoe UI" panose="020B0502040204020203" pitchFamily="34" charset="0"/>
                          <a:cs typeface="Segoe UI" panose="020B0502040204020203" pitchFamily="34" charset="0"/>
                        </a:rPr>
                        <a:t>Golden+Golden</a:t>
                      </a:r>
                      <a:r>
                        <a:rPr lang="en-US" sz="1200" b="0" dirty="0" smtClean="0">
                          <a:solidFill>
                            <a:schemeClr val="tx1"/>
                          </a:solidFill>
                          <a:latin typeface="Segoe UI" panose="020B0502040204020203" pitchFamily="34" charset="0"/>
                          <a:cs typeface="Segoe UI" panose="020B0502040204020203" pitchFamily="34" charset="0"/>
                        </a:rPr>
                        <a:t>,</a:t>
                      </a:r>
                      <a:r>
                        <a:rPr lang="en-US" sz="1200" b="0" baseline="0" dirty="0" smtClean="0">
                          <a:solidFill>
                            <a:schemeClr val="tx1"/>
                          </a:solidFill>
                          <a:latin typeface="Segoe UI" panose="020B0502040204020203" pitchFamily="34" charset="0"/>
                          <a:cs typeface="Segoe UI" panose="020B0502040204020203" pitchFamily="34" charset="0"/>
                        </a:rPr>
                        <a:t> </a:t>
                      </a:r>
                      <a:r>
                        <a:rPr lang="en-US" sz="1200" b="0" baseline="0" dirty="0" err="1" smtClean="0">
                          <a:solidFill>
                            <a:schemeClr val="tx1"/>
                          </a:solidFill>
                          <a:latin typeface="Segoe UI" panose="020B0502040204020203" pitchFamily="34" charset="0"/>
                          <a:cs typeface="Segoe UI" panose="020B0502040204020203" pitchFamily="34" charset="0"/>
                        </a:rPr>
                        <a:t>Silver+Red</a:t>
                      </a:r>
                      <a:r>
                        <a:rPr lang="en-US" sz="1200" b="0" dirty="0" smtClean="0">
                          <a:solidFill>
                            <a:schemeClr val="tx1"/>
                          </a:solidFill>
                          <a:latin typeface="Segoe UI" panose="020B0502040204020203" pitchFamily="34" charset="0"/>
                          <a:cs typeface="Segoe UI" panose="020B0502040204020203" pitchFamily="34" charset="0"/>
                        </a:rPr>
                        <a:t>, </a:t>
                      </a:r>
                      <a:r>
                        <a:rPr lang="en-US" sz="1200" b="0" dirty="0" err="1" smtClean="0">
                          <a:solidFill>
                            <a:schemeClr val="tx1"/>
                          </a:solidFill>
                          <a:latin typeface="Segoe UI" panose="020B0502040204020203" pitchFamily="34" charset="0"/>
                          <a:cs typeface="Segoe UI" panose="020B0502040204020203" pitchFamily="34" charset="0"/>
                        </a:rPr>
                        <a:t>Silver+Grey</a:t>
                      </a:r>
                      <a:r>
                        <a:rPr lang="en-US" sz="1200" b="0" dirty="0" smtClean="0">
                          <a:solidFill>
                            <a:schemeClr val="tx1"/>
                          </a:solidFill>
                          <a:latin typeface="Segoe UI" panose="020B0502040204020203" pitchFamily="34" charset="0"/>
                          <a:cs typeface="Segoe UI" panose="020B0502040204020203" pitchFamily="34" charset="0"/>
                        </a:rPr>
                        <a:t>; </a:t>
                      </a:r>
                      <a:r>
                        <a:rPr lang="en-US" sz="1200" b="0" dirty="0">
                          <a:solidFill>
                            <a:schemeClr val="tx1"/>
                          </a:solidFill>
                          <a:latin typeface="Segoe UI" panose="020B0502040204020203" pitchFamily="34" charset="0"/>
                          <a:cs typeface="Segoe UI" panose="020B0502040204020203" pitchFamily="34" charset="0"/>
                        </a:rPr>
                        <a:t>metal </a:t>
                      </a:r>
                      <a:r>
                        <a:rPr lang="en-US" sz="1200" b="0" dirty="0" smtClean="0">
                          <a:solidFill>
                            <a:schemeClr val="tx1"/>
                          </a:solidFill>
                          <a:latin typeface="Segoe UI" panose="020B0502040204020203" pitchFamily="34" charset="0"/>
                          <a:cs typeface="Segoe UI" panose="020B0502040204020203" pitchFamily="34" charset="0"/>
                        </a:rPr>
                        <a:t>A-housing</a:t>
                      </a:r>
                      <a:endParaRPr lang="en-GB" sz="1200" b="0" dirty="0">
                        <a:solidFill>
                          <a:schemeClr val="tx1"/>
                        </a:solidFill>
                        <a:latin typeface="Segoe UI" panose="020B0502040204020203" pitchFamily="34" charset="0"/>
                        <a:cs typeface="Segoe UI" panose="020B0502040204020203" pitchFamily="34" charset="0"/>
                      </a:endParaRP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DISPLAY</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kern="1200" dirty="0">
                          <a:solidFill>
                            <a:schemeClr val="tx1"/>
                          </a:solidFill>
                          <a:latin typeface="Segoe UI" panose="020B0502040204020203" pitchFamily="34" charset="0"/>
                          <a:ea typeface="+mn-ea"/>
                          <a:cs typeface="Segoe UI" panose="020B0502040204020203" pitchFamily="34" charset="0"/>
                          <a:sym typeface="Calibri" panose="020F0502020204030204" pitchFamily="34" charset="0"/>
                        </a:rPr>
                        <a:t>2.</a:t>
                      </a:r>
                      <a:r>
                        <a:rPr lang="en-US" altLang="zh-CN" sz="1200" b="0" kern="1200" dirty="0">
                          <a:solidFill>
                            <a:schemeClr val="tx1"/>
                          </a:solidFill>
                          <a:latin typeface="Segoe UI" panose="020B0502040204020203" pitchFamily="34" charset="0"/>
                          <a:ea typeface="+mn-ea"/>
                          <a:cs typeface="Segoe UI" panose="020B0502040204020203" pitchFamily="34" charset="0"/>
                          <a:sym typeface="Calibri" panose="020F0502020204030204" pitchFamily="34" charset="0"/>
                        </a:rPr>
                        <a:t>8” QVGA (</a:t>
                      </a:r>
                      <a:r>
                        <a:rPr lang="zh-CN" altLang="en-US" sz="1200" b="0" kern="1200" dirty="0">
                          <a:solidFill>
                            <a:schemeClr val="tx1"/>
                          </a:solidFill>
                          <a:latin typeface="Segoe UI" panose="020B0502040204020203" pitchFamily="34" charset="0"/>
                          <a:ea typeface="+mn-ea"/>
                          <a:cs typeface="Segoe UI" panose="020B0502040204020203" pitchFamily="34" charset="0"/>
                          <a:sym typeface="Calibri" panose="020F0502020204030204" pitchFamily="34" charset="0"/>
                        </a:rPr>
                        <a:t>240</a:t>
                      </a:r>
                      <a:r>
                        <a:rPr lang="en-US" altLang="zh-CN" sz="1200" b="0" kern="1200" dirty="0">
                          <a:solidFill>
                            <a:schemeClr val="tx1"/>
                          </a:solidFill>
                          <a:latin typeface="Segoe UI" panose="020B0502040204020203" pitchFamily="34" charset="0"/>
                          <a:ea typeface="+mn-ea"/>
                          <a:cs typeface="Segoe UI" panose="020B0502040204020203" pitchFamily="34" charset="0"/>
                          <a:sym typeface="Calibri" panose="020F0502020204030204" pitchFamily="34" charset="0"/>
                        </a:rPr>
                        <a:t> x </a:t>
                      </a:r>
                      <a:r>
                        <a:rPr lang="zh-CN" altLang="en-US" sz="1200" b="0" kern="1200" dirty="0">
                          <a:solidFill>
                            <a:schemeClr val="tx1"/>
                          </a:solidFill>
                          <a:latin typeface="Segoe UI" panose="020B0502040204020203" pitchFamily="34" charset="0"/>
                          <a:ea typeface="+mn-ea"/>
                          <a:cs typeface="Segoe UI" panose="020B0502040204020203" pitchFamily="34" charset="0"/>
                          <a:sym typeface="Calibri" panose="020F0502020204030204" pitchFamily="34" charset="0"/>
                        </a:rPr>
                        <a:t>320</a:t>
                      </a:r>
                      <a:r>
                        <a:rPr lang="en-US" altLang="zh-CN" sz="1200" b="0" kern="1200" dirty="0">
                          <a:solidFill>
                            <a:schemeClr val="tx1"/>
                          </a:solidFill>
                          <a:latin typeface="Segoe UI" panose="020B0502040204020203" pitchFamily="34" charset="0"/>
                          <a:ea typeface="+mn-ea"/>
                          <a:cs typeface="Segoe UI" panose="020B0502040204020203" pitchFamily="34" charset="0"/>
                          <a:sym typeface="Calibri" panose="020F0502020204030204" pitchFamily="34" charset="0"/>
                        </a:rPr>
                        <a:t>) </a:t>
                      </a:r>
                      <a:r>
                        <a:rPr lang="en-GB" sz="1200" b="0" kern="1200" dirty="0">
                          <a:solidFill>
                            <a:schemeClr val="tx1"/>
                          </a:solidFill>
                          <a:latin typeface="Segoe UI" panose="020B0502040204020203" pitchFamily="34" charset="0"/>
                          <a:ea typeface="+mn-ea"/>
                          <a:cs typeface="Segoe UI" panose="020B0502040204020203" pitchFamily="34" charset="0"/>
                        </a:rPr>
                        <a:t>TN</a:t>
                      </a: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PROCESSOR</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40000"/>
                        </a:lnSpc>
                        <a:spcBef>
                          <a:spcPct val="0"/>
                        </a:spcBef>
                        <a:spcAft>
                          <a:spcPct val="0"/>
                        </a:spcAft>
                        <a:buClrTx/>
                        <a:buSzTx/>
                        <a:buFont typeface="Arial" panose="020B0604020202020204" pitchFamily="34" charset="0"/>
                        <a:buNone/>
                        <a:tabLst/>
                      </a:pPr>
                      <a:r>
                        <a:rPr lang="en-US" altLang="zh-CN" sz="1200" b="0" kern="1200" dirty="0">
                          <a:solidFill>
                            <a:schemeClr val="tx1"/>
                          </a:solidFill>
                          <a:latin typeface="Segoe UI" panose="020B0502040204020203" pitchFamily="34" charset="0"/>
                          <a:ea typeface="+mn-ea"/>
                          <a:cs typeface="Segoe UI" panose="020B0502040204020203" pitchFamily="34" charset="0"/>
                          <a:sym typeface="Calibri" panose="020F0502020204030204" pitchFamily="34" charset="0"/>
                        </a:rPr>
                        <a:t>MT6261D</a:t>
                      </a: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MEMORY</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Segoe UI" panose="020B0502040204020203" pitchFamily="34" charset="0"/>
                          <a:cs typeface="Segoe UI" panose="020B0502040204020203" pitchFamily="34" charset="0"/>
                        </a:rPr>
                        <a:t>32 </a:t>
                      </a:r>
                      <a:r>
                        <a:rPr lang="en-US" sz="1200" b="0" dirty="0">
                          <a:solidFill>
                            <a:schemeClr val="tx1"/>
                          </a:solidFill>
                          <a:latin typeface="Segoe UI" panose="020B0502040204020203" pitchFamily="34" charset="0"/>
                          <a:cs typeface="Segoe UI" panose="020B0502040204020203" pitchFamily="34" charset="0"/>
                        </a:rPr>
                        <a:t>MB</a:t>
                      </a:r>
                      <a:r>
                        <a:rPr lang="en-GB" sz="1200" b="0" dirty="0">
                          <a:solidFill>
                            <a:schemeClr val="tx1"/>
                          </a:solidFill>
                          <a:latin typeface="Segoe UI" panose="020B0502040204020203" pitchFamily="34" charset="0"/>
                          <a:cs typeface="Segoe UI" panose="020B0502040204020203" pitchFamily="34" charset="0"/>
                        </a:rPr>
                        <a:t> RAM</a:t>
                      </a:r>
                      <a:r>
                        <a:rPr lang="en-GB" sz="1200" b="0" baseline="0" dirty="0">
                          <a:solidFill>
                            <a:schemeClr val="tx1"/>
                          </a:solidFill>
                          <a:latin typeface="Segoe UI" panose="020B0502040204020203" pitchFamily="34" charset="0"/>
                          <a:cs typeface="Segoe UI" panose="020B0502040204020203" pitchFamily="34" charset="0"/>
                        </a:rPr>
                        <a:t> + 32 </a:t>
                      </a:r>
                      <a:r>
                        <a:rPr lang="en-US" sz="1200" b="0" baseline="0" dirty="0">
                          <a:solidFill>
                            <a:schemeClr val="tx1"/>
                          </a:solidFill>
                          <a:latin typeface="Segoe UI" panose="020B0502040204020203" pitchFamily="34" charset="0"/>
                          <a:cs typeface="Segoe UI" panose="020B0502040204020203" pitchFamily="34" charset="0"/>
                        </a:rPr>
                        <a:t>MB</a:t>
                      </a:r>
                      <a:r>
                        <a:rPr lang="en-GB" sz="1200" b="0" baseline="0" dirty="0">
                          <a:solidFill>
                            <a:schemeClr val="tx1"/>
                          </a:solidFill>
                          <a:latin typeface="Segoe UI" panose="020B0502040204020203" pitchFamily="34" charset="0"/>
                          <a:cs typeface="Segoe UI" panose="020B0502040204020203" pitchFamily="34" charset="0"/>
                        </a:rPr>
                        <a:t> </a:t>
                      </a:r>
                      <a:r>
                        <a:rPr lang="en-US" sz="1200" b="0" baseline="0" dirty="0">
                          <a:solidFill>
                            <a:schemeClr val="tx1"/>
                          </a:solidFill>
                          <a:latin typeface="Segoe UI" panose="020B0502040204020203" pitchFamily="34" charset="0"/>
                          <a:cs typeface="Segoe UI" panose="020B0502040204020203" pitchFamily="34" charset="0"/>
                        </a:rPr>
                        <a:t>internal storage</a:t>
                      </a:r>
                      <a:endParaRPr lang="en-GB" sz="1200" b="0" dirty="0">
                        <a:solidFill>
                          <a:schemeClr val="tx1"/>
                        </a:solidFill>
                        <a:latin typeface="Segoe UI" panose="020B0502040204020203" pitchFamily="34" charset="0"/>
                        <a:cs typeface="Segoe UI" panose="020B0502040204020203" pitchFamily="34" charset="0"/>
                      </a:endParaRP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dirty="0">
                          <a:solidFill>
                            <a:schemeClr val="tx1"/>
                          </a:solidFill>
                          <a:latin typeface="Segoe UI" panose="020B0502040204020203" pitchFamily="34" charset="0"/>
                          <a:cs typeface="Segoe UI" panose="020B0502040204020203" pitchFamily="34" charset="0"/>
                        </a:rPr>
                        <a:t>Expandable memory: microSD card up to 32GB</a:t>
                      </a:r>
                      <a:endParaRPr lang="en-GB" sz="1200" b="0" dirty="0">
                        <a:solidFill>
                          <a:schemeClr val="tx1"/>
                        </a:solidFill>
                        <a:latin typeface="Segoe UI" panose="020B0502040204020203" pitchFamily="34" charset="0"/>
                        <a:cs typeface="Segoe UI" panose="020B0502040204020203" pitchFamily="34" charset="0"/>
                      </a:endParaRP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BATTERY</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Segoe UI" panose="020B0502040204020203" pitchFamily="34" charset="0"/>
                          <a:cs typeface="Segoe UI" panose="020B0502040204020203" pitchFamily="34" charset="0"/>
                        </a:rPr>
                        <a:t>950 </a:t>
                      </a:r>
                      <a:r>
                        <a:rPr lang="en-US" sz="1200" b="0" dirty="0" err="1">
                          <a:solidFill>
                            <a:schemeClr val="tx1"/>
                          </a:solidFill>
                          <a:latin typeface="Segoe UI" panose="020B0502040204020203" pitchFamily="34" charset="0"/>
                          <a:cs typeface="Segoe UI" panose="020B0502040204020203" pitchFamily="34" charset="0"/>
                        </a:rPr>
                        <a:t>mAh</a:t>
                      </a:r>
                      <a:r>
                        <a:rPr lang="ru-RU" sz="1200" b="0" dirty="0">
                          <a:solidFill>
                            <a:schemeClr val="tx1"/>
                          </a:solidFill>
                          <a:latin typeface="Segoe UI" panose="020B0502040204020203" pitchFamily="34" charset="0"/>
                          <a:cs typeface="Segoe UI" panose="020B0502040204020203" pitchFamily="34" charset="0"/>
                        </a:rPr>
                        <a:t> </a:t>
                      </a:r>
                      <a:r>
                        <a:rPr lang="en-US" sz="1200" b="0" dirty="0">
                          <a:solidFill>
                            <a:schemeClr val="tx1"/>
                          </a:solidFill>
                          <a:latin typeface="Segoe UI" panose="020B0502040204020203" pitchFamily="34" charset="0"/>
                          <a:cs typeface="Segoe UI" panose="020B0502040204020203" pitchFamily="34" charset="0"/>
                        </a:rPr>
                        <a:t>li-</a:t>
                      </a:r>
                      <a:r>
                        <a:rPr lang="en-US" sz="1200" b="0" dirty="0" err="1">
                          <a:solidFill>
                            <a:schemeClr val="tx1"/>
                          </a:solidFill>
                          <a:latin typeface="Segoe UI" panose="020B0502040204020203" pitchFamily="34" charset="0"/>
                          <a:cs typeface="Segoe UI" panose="020B0502040204020203" pitchFamily="34" charset="0"/>
                        </a:rPr>
                        <a:t>po</a:t>
                      </a:r>
                      <a:endParaRPr lang="en-GB" sz="1200" b="0" dirty="0">
                        <a:solidFill>
                          <a:schemeClr val="tx1"/>
                        </a:solidFill>
                        <a:latin typeface="Segoe UI" panose="020B0502040204020203" pitchFamily="34" charset="0"/>
                        <a:cs typeface="Segoe UI" panose="020B0502040204020203" pitchFamily="34" charset="0"/>
                      </a:endParaRP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CONNECTIVITY</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0" dirty="0">
                          <a:solidFill>
                            <a:schemeClr val="tx1"/>
                          </a:solidFill>
                          <a:latin typeface="Segoe UI" panose="020B0502040204020203" pitchFamily="34" charset="0"/>
                          <a:cs typeface="Segoe UI" panose="020B0502040204020203" pitchFamily="34" charset="0"/>
                        </a:rPr>
                        <a:t>SIM card slot: dual SIM</a:t>
                      </a:r>
                      <a:endParaRPr lang="en-GB" sz="1200" b="0" dirty="0">
                        <a:solidFill>
                          <a:schemeClr val="tx1"/>
                        </a:solidFill>
                        <a:latin typeface="Segoe UI" panose="020B0502040204020203" pitchFamily="34" charset="0"/>
                        <a:cs typeface="Segoe UI" panose="020B0502040204020203" pitchFamily="34" charset="0"/>
                      </a:endParaRP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9C0808"/>
                        </a:solidFill>
                        <a:latin typeface="Calibri" panose="020F0502020204030204"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Segoe UI" panose="020B0502040204020203" pitchFamily="34" charset="0"/>
                          <a:cs typeface="Segoe UI" panose="020B0502040204020203" pitchFamily="34" charset="0"/>
                        </a:rPr>
                        <a:t>Charging connector: micro USB, Audio Jack: 3.5 mm</a:t>
                      </a:r>
                      <a:endParaRPr lang="en-GB" sz="1200" b="0" dirty="0">
                        <a:solidFill>
                          <a:schemeClr val="tx1"/>
                        </a:solidFill>
                        <a:latin typeface="Segoe UI" panose="020B0502040204020203" pitchFamily="34" charset="0"/>
                        <a:cs typeface="Segoe UI" panose="020B0502040204020203" pitchFamily="34" charset="0"/>
                      </a:endParaRP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BANDS</a:t>
                      </a:r>
                      <a:endParaRPr lang="en-GB" sz="1200" b="1" kern="1200"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kern="1200" baseline="0" dirty="0">
                          <a:solidFill>
                            <a:schemeClr val="tx1"/>
                          </a:solidFill>
                          <a:latin typeface="Segoe UI" panose="020B0502040204020203" pitchFamily="34" charset="0"/>
                          <a:ea typeface="+mn-ea"/>
                          <a:cs typeface="Segoe UI" panose="020B0502040204020203" pitchFamily="34" charset="0"/>
                        </a:rPr>
                        <a:t>2G GSM:</a:t>
                      </a:r>
                      <a:r>
                        <a:rPr lang="en-US" altLang="ru-RU" sz="1200" b="0" kern="1200" baseline="0" dirty="0">
                          <a:solidFill>
                            <a:schemeClr val="tx1"/>
                          </a:solidFill>
                          <a:latin typeface="Segoe UI" panose="020B0502040204020203" pitchFamily="34" charset="0"/>
                          <a:ea typeface="+mn-ea"/>
                          <a:cs typeface="Segoe UI" panose="020B0502040204020203" pitchFamily="34" charset="0"/>
                        </a:rPr>
                        <a:t> </a:t>
                      </a:r>
                      <a:r>
                        <a:rPr lang="en-US" altLang="zh-CN" sz="1200" b="0" kern="1200" baseline="0" dirty="0">
                          <a:solidFill>
                            <a:schemeClr val="tx1"/>
                          </a:solidFill>
                          <a:latin typeface="Segoe UI" panose="020B0502040204020203" pitchFamily="34" charset="0"/>
                          <a:ea typeface="+mn-ea"/>
                          <a:cs typeface="Segoe UI" panose="020B0502040204020203" pitchFamily="34" charset="0"/>
                        </a:rPr>
                        <a:t>850/900/1800/1900</a:t>
                      </a:r>
                      <a:r>
                        <a:rPr lang="ru-RU" altLang="zh-CN" sz="1200" b="0" kern="1200" baseline="0" dirty="0">
                          <a:solidFill>
                            <a:schemeClr val="tx1"/>
                          </a:solidFill>
                          <a:latin typeface="Segoe UI" panose="020B0502040204020203" pitchFamily="34" charset="0"/>
                          <a:ea typeface="+mn-ea"/>
                          <a:cs typeface="Segoe UI" panose="020B0502040204020203" pitchFamily="34" charset="0"/>
                        </a:rPr>
                        <a:t> </a:t>
                      </a:r>
                      <a:r>
                        <a:rPr lang="en-US" altLang="zh-CN" sz="1200" b="0" kern="1200" baseline="0" dirty="0">
                          <a:solidFill>
                            <a:schemeClr val="tx1"/>
                          </a:solidFill>
                          <a:latin typeface="Segoe UI" panose="020B0502040204020203" pitchFamily="34" charset="0"/>
                          <a:ea typeface="+mn-ea"/>
                          <a:cs typeface="Segoe UI" panose="020B0502040204020203" pitchFamily="34" charset="0"/>
                        </a:rPr>
                        <a:t>MHz</a:t>
                      </a: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191050432"/>
                  </a:ext>
                </a:extLst>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CAMERA</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latin typeface="Segoe UI" panose="020B0502040204020203" pitchFamily="34" charset="0"/>
                          <a:ea typeface="+mn-ea"/>
                          <a:cs typeface="Segoe UI" panose="020B0502040204020203" pitchFamily="34" charset="0"/>
                        </a:rPr>
                        <a:t>0.3</a:t>
                      </a:r>
                      <a:r>
                        <a:rPr lang="en-US" sz="1200" b="0" kern="1200" baseline="0" dirty="0">
                          <a:solidFill>
                            <a:schemeClr val="tx1"/>
                          </a:solidFill>
                          <a:latin typeface="Segoe UI" panose="020B0502040204020203" pitchFamily="34" charset="0"/>
                          <a:ea typeface="+mn-ea"/>
                          <a:cs typeface="Segoe UI" panose="020B0502040204020203" pitchFamily="34" charset="0"/>
                        </a:rPr>
                        <a:t>MP with LED flash</a:t>
                      </a:r>
                      <a:endParaRPr lang="en-GB" sz="1200" b="0" dirty="0">
                        <a:solidFill>
                          <a:schemeClr val="tx1"/>
                        </a:solidFill>
                        <a:latin typeface="Segoe UI" panose="020B0502040204020203" pitchFamily="34" charset="0"/>
                        <a:cs typeface="Segoe UI" panose="020B0502040204020203" pitchFamily="34" charset="0"/>
                      </a:endParaRP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9"/>
                  </a:ext>
                </a:extLst>
              </a:tr>
              <a:tr h="320040">
                <a:tc>
                  <a:txBody>
                    <a:bodyPr/>
                    <a:lstStyle/>
                    <a:p>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OTHER</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dirty="0" err="1">
                          <a:solidFill>
                            <a:schemeClr val="tx1"/>
                          </a:solidFill>
                          <a:latin typeface="Segoe UI" panose="020B0502040204020203" pitchFamily="34" charset="0"/>
                          <a:cs typeface="Segoe UI" panose="020B0502040204020203" pitchFamily="34" charset="0"/>
                        </a:rPr>
                        <a:t>Vibro</a:t>
                      </a:r>
                      <a:r>
                        <a:rPr lang="en-GB" sz="1200" b="0" dirty="0">
                          <a:solidFill>
                            <a:schemeClr val="tx1"/>
                          </a:solidFill>
                          <a:latin typeface="Segoe UI" panose="020B0502040204020203" pitchFamily="34" charset="0"/>
                          <a:cs typeface="Segoe UI" panose="020B0502040204020203" pitchFamily="34" charset="0"/>
                        </a:rPr>
                        <a:t>, Bluetooth, FM</a:t>
                      </a:r>
                      <a:r>
                        <a:rPr lang="en-US" sz="1200" b="0" dirty="0">
                          <a:solidFill>
                            <a:schemeClr val="tx1"/>
                          </a:solidFill>
                          <a:latin typeface="Segoe UI" panose="020B0502040204020203" pitchFamily="34" charset="0"/>
                          <a:cs typeface="Segoe UI" panose="020B0502040204020203" pitchFamily="34" charset="0"/>
                        </a:rPr>
                        <a:t>, MP3, MP4, interface translation to 7 languages</a:t>
                      </a:r>
                      <a:endParaRPr lang="en-US" altLang="zh-CN" sz="1200" b="0" kern="1200" baseline="0" dirty="0">
                        <a:solidFill>
                          <a:schemeClr val="tx1"/>
                        </a:solidFill>
                        <a:latin typeface="Segoe UI" panose="020B0502040204020203" pitchFamily="34" charset="0"/>
                        <a:ea typeface="+mn-ea"/>
                        <a:cs typeface="Segoe UI" panose="020B0502040204020203" pitchFamily="34" charset="0"/>
                      </a:endParaRP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0"/>
                  </a:ext>
                </a:extLst>
              </a:tr>
              <a:tr h="320040">
                <a:tc>
                  <a:txBody>
                    <a:bodyPr/>
                    <a:lstStyle/>
                    <a:p>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IN THE BOX</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charger, battery</a:t>
                      </a:r>
                      <a:endParaRPr lang="en-GB" sz="1200" dirty="0">
                        <a:latin typeface="Segoe UI" panose="020B0502040204020203" pitchFamily="34" charset="0"/>
                        <a:cs typeface="Segoe UI" panose="020B0502040204020203" pitchFamily="34" charset="0"/>
                      </a:endParaRP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2"/>
                  </a:ext>
                </a:extLst>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6852" y="666123"/>
            <a:ext cx="3105748" cy="517624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184225" y="1888943"/>
            <a:ext cx="4778126" cy="2866876"/>
          </a:xfrm>
          <a:prstGeom prst="rect">
            <a:avLst/>
          </a:prstGeom>
        </p:spPr>
      </p:pic>
    </p:spTree>
    <p:extLst>
      <p:ext uri="{BB962C8B-B14F-4D97-AF65-F5344CB8AC3E}">
        <p14:creationId xmlns:p14="http://schemas.microsoft.com/office/powerpoint/2010/main" val="4272357775"/>
      </p:ext>
    </p:extLst>
  </p:cSld>
  <p:clrMapOvr>
    <a:masterClrMapping/>
  </p:clrMapOvr>
  <p:transition spd="slow">
    <p:blinds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Rugged</a:t>
            </a:r>
            <a:r>
              <a:rPr lang="en-US" dirty="0"/>
              <a:t> </a:t>
            </a:r>
            <a:r>
              <a:rPr lang="en-US" dirty="0" smtClean="0"/>
              <a:t>IP68 feature phone</a:t>
            </a:r>
            <a:r>
              <a:rPr lang="sr-Latn-RS" dirty="0" smtClean="0"/>
              <a:t>, </a:t>
            </a:r>
            <a:r>
              <a:rPr lang="sr-Latn-RS" dirty="0" smtClean="0"/>
              <a:t>PFP1244</a:t>
            </a:r>
            <a:endParaRPr lang="en-US" dirty="0"/>
          </a:p>
        </p:txBody>
      </p:sp>
      <p:graphicFrame>
        <p:nvGraphicFramePr>
          <p:cNvPr id="6" name="Table 5"/>
          <p:cNvGraphicFramePr>
            <a:graphicFrameLocks noGrp="1"/>
          </p:cNvGraphicFramePr>
          <p:nvPr>
            <p:extLst/>
          </p:nvPr>
        </p:nvGraphicFramePr>
        <p:xfrm>
          <a:off x="5943600" y="1447800"/>
          <a:ext cx="5638800" cy="4297680"/>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DIMENSIONS &amp; WEIGHT</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Segoe UI" panose="020B0502040204020203" pitchFamily="34" charset="0"/>
                          <a:cs typeface="Segoe UI" panose="020B0502040204020203" pitchFamily="34" charset="0"/>
                        </a:rPr>
                        <a:t>H</a:t>
                      </a:r>
                      <a:r>
                        <a:rPr lang="ru-RU" sz="1200" b="0" dirty="0">
                          <a:solidFill>
                            <a:schemeClr val="tx1"/>
                          </a:solidFill>
                          <a:latin typeface="Segoe UI" panose="020B0502040204020203" pitchFamily="34" charset="0"/>
                          <a:cs typeface="Segoe UI" panose="020B0502040204020203" pitchFamily="34" charset="0"/>
                        </a:rPr>
                        <a:t>: </a:t>
                      </a:r>
                      <a:r>
                        <a:rPr lang="en-US" sz="1200" b="0" dirty="0" smtClean="0">
                          <a:solidFill>
                            <a:schemeClr val="tx1"/>
                          </a:solidFill>
                          <a:latin typeface="Segoe UI" panose="020B0502040204020203" pitchFamily="34" charset="0"/>
                          <a:cs typeface="Segoe UI" panose="020B0502040204020203" pitchFamily="34" charset="0"/>
                        </a:rPr>
                        <a:t>132.5 </a:t>
                      </a:r>
                      <a:r>
                        <a:rPr lang="en-US" sz="1200" b="0" dirty="0">
                          <a:solidFill>
                            <a:schemeClr val="tx1"/>
                          </a:solidFill>
                          <a:latin typeface="Segoe UI" panose="020B0502040204020203" pitchFamily="34" charset="0"/>
                          <a:cs typeface="Segoe UI" panose="020B0502040204020203" pitchFamily="34" charset="0"/>
                        </a:rPr>
                        <a:t>mm,</a:t>
                      </a:r>
                      <a:r>
                        <a:rPr lang="en-GB" sz="1200" b="0" dirty="0">
                          <a:solidFill>
                            <a:schemeClr val="tx1"/>
                          </a:solidFill>
                          <a:latin typeface="Segoe UI" panose="020B0502040204020203" pitchFamily="34" charset="0"/>
                          <a:cs typeface="Segoe UI" panose="020B0502040204020203" pitchFamily="34" charset="0"/>
                        </a:rPr>
                        <a:t> </a:t>
                      </a:r>
                      <a:r>
                        <a:rPr lang="en-US" sz="1200" b="0" dirty="0">
                          <a:solidFill>
                            <a:schemeClr val="tx1"/>
                          </a:solidFill>
                          <a:latin typeface="Segoe UI" panose="020B0502040204020203" pitchFamily="34" charset="0"/>
                          <a:cs typeface="Segoe UI" panose="020B0502040204020203" pitchFamily="34" charset="0"/>
                        </a:rPr>
                        <a:t>W: </a:t>
                      </a:r>
                      <a:r>
                        <a:rPr lang="en-US" sz="1200" b="0" dirty="0" smtClean="0">
                          <a:solidFill>
                            <a:schemeClr val="tx1"/>
                          </a:solidFill>
                          <a:latin typeface="Segoe UI" panose="020B0502040204020203" pitchFamily="34" charset="0"/>
                          <a:cs typeface="Segoe UI" panose="020B0502040204020203" pitchFamily="34" charset="0"/>
                        </a:rPr>
                        <a:t>57</a:t>
                      </a:r>
                      <a:r>
                        <a:rPr lang="en-GB" sz="1200" b="0" dirty="0" smtClean="0">
                          <a:solidFill>
                            <a:schemeClr val="tx1"/>
                          </a:solidFill>
                          <a:latin typeface="Segoe UI" panose="020B0502040204020203" pitchFamily="34" charset="0"/>
                          <a:cs typeface="Segoe UI" panose="020B0502040204020203" pitchFamily="34" charset="0"/>
                        </a:rPr>
                        <a:t> </a:t>
                      </a:r>
                      <a:r>
                        <a:rPr lang="en-US" sz="1200" b="0" dirty="0">
                          <a:solidFill>
                            <a:schemeClr val="tx1"/>
                          </a:solidFill>
                          <a:latin typeface="Segoe UI" panose="020B0502040204020203" pitchFamily="34" charset="0"/>
                          <a:cs typeface="Segoe UI" panose="020B0502040204020203" pitchFamily="34" charset="0"/>
                        </a:rPr>
                        <a:t>mm,</a:t>
                      </a:r>
                      <a:r>
                        <a:rPr lang="en-GB" sz="1200" b="0" dirty="0">
                          <a:solidFill>
                            <a:schemeClr val="tx1"/>
                          </a:solidFill>
                          <a:latin typeface="Segoe UI" panose="020B0502040204020203" pitchFamily="34" charset="0"/>
                          <a:cs typeface="Segoe UI" panose="020B0502040204020203" pitchFamily="34" charset="0"/>
                        </a:rPr>
                        <a:t> </a:t>
                      </a:r>
                      <a:r>
                        <a:rPr lang="en-US" sz="1200" b="0" dirty="0">
                          <a:solidFill>
                            <a:schemeClr val="tx1"/>
                          </a:solidFill>
                          <a:latin typeface="Segoe UI" panose="020B0502040204020203" pitchFamily="34" charset="0"/>
                          <a:cs typeface="Segoe UI" panose="020B0502040204020203" pitchFamily="34" charset="0"/>
                        </a:rPr>
                        <a:t>D: </a:t>
                      </a:r>
                      <a:r>
                        <a:rPr lang="en-US" sz="1200" b="0" dirty="0" smtClean="0">
                          <a:solidFill>
                            <a:schemeClr val="tx1"/>
                          </a:solidFill>
                          <a:latin typeface="Segoe UI" panose="020B0502040204020203" pitchFamily="34" charset="0"/>
                          <a:cs typeface="Segoe UI" panose="020B0502040204020203" pitchFamily="34" charset="0"/>
                        </a:rPr>
                        <a:t>9.2 </a:t>
                      </a:r>
                      <a:r>
                        <a:rPr lang="en-US" sz="1200" b="0" dirty="0">
                          <a:solidFill>
                            <a:schemeClr val="tx1"/>
                          </a:solidFill>
                          <a:latin typeface="Segoe UI" panose="020B0502040204020203" pitchFamily="34" charset="0"/>
                          <a:cs typeface="Segoe UI" panose="020B0502040204020203" pitchFamily="34" charset="0"/>
                        </a:rPr>
                        <a:t>mm</a:t>
                      </a:r>
                      <a:r>
                        <a:rPr lang="ru-RU" sz="1200" b="0" dirty="0">
                          <a:solidFill>
                            <a:schemeClr val="tx1"/>
                          </a:solidFill>
                          <a:latin typeface="Segoe UI" panose="020B0502040204020203" pitchFamily="34" charset="0"/>
                          <a:cs typeface="Segoe UI" panose="020B0502040204020203" pitchFamily="34" charset="0"/>
                        </a:rPr>
                        <a:t> (</a:t>
                      </a:r>
                      <a:r>
                        <a:rPr lang="en-US" sz="1200" b="0" dirty="0">
                          <a:solidFill>
                            <a:schemeClr val="tx1"/>
                          </a:solidFill>
                          <a:latin typeface="Segoe UI" panose="020B0502040204020203" pitchFamily="34" charset="0"/>
                          <a:cs typeface="Segoe UI" panose="020B0502040204020203" pitchFamily="34" charset="0"/>
                        </a:rPr>
                        <a:t>slim body</a:t>
                      </a:r>
                      <a:r>
                        <a:rPr lang="ru-RU" sz="1200" b="0" dirty="0">
                          <a:solidFill>
                            <a:schemeClr val="tx1"/>
                          </a:solidFill>
                          <a:latin typeface="Segoe UI" panose="020B0502040204020203" pitchFamily="34" charset="0"/>
                          <a:cs typeface="Segoe UI" panose="020B0502040204020203" pitchFamily="34" charset="0"/>
                        </a:rPr>
                        <a:t>);</a:t>
                      </a:r>
                      <a:endParaRPr lang="en-GB" sz="1200" b="0" dirty="0">
                        <a:solidFill>
                          <a:schemeClr val="tx1"/>
                        </a:solidFill>
                        <a:latin typeface="Segoe UI" panose="020B0502040204020203" pitchFamily="34" charset="0"/>
                        <a:cs typeface="Segoe UI" panose="020B0502040204020203" pitchFamily="34" charset="0"/>
                      </a:endParaRP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COLOURS</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dirty="0" smtClean="0">
                          <a:solidFill>
                            <a:schemeClr val="tx1"/>
                          </a:solidFill>
                          <a:latin typeface="Segoe UI" panose="020B0502040204020203" pitchFamily="34" charset="0"/>
                          <a:cs typeface="Segoe UI" panose="020B0502040204020203" pitchFamily="34" charset="0"/>
                        </a:rPr>
                        <a:t>TDB, </a:t>
                      </a:r>
                      <a:r>
                        <a:rPr lang="en-US" sz="1200" b="0" dirty="0" err="1" smtClean="0">
                          <a:solidFill>
                            <a:schemeClr val="tx1"/>
                          </a:solidFill>
                          <a:latin typeface="Segoe UI" panose="020B0502040204020203" pitchFamily="34" charset="0"/>
                          <a:cs typeface="Segoe UI" panose="020B0502040204020203" pitchFamily="34" charset="0"/>
                        </a:rPr>
                        <a:t>unibody</a:t>
                      </a:r>
                      <a:endParaRPr lang="en-GB" sz="1200" b="0" dirty="0">
                        <a:solidFill>
                          <a:schemeClr val="tx1"/>
                        </a:solidFill>
                        <a:latin typeface="Segoe UI" panose="020B0502040204020203" pitchFamily="34" charset="0"/>
                        <a:cs typeface="Segoe UI" panose="020B0502040204020203" pitchFamily="34" charset="0"/>
                      </a:endParaRP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DISPLAY</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kern="1200" dirty="0" smtClean="0">
                          <a:solidFill>
                            <a:schemeClr val="tx1"/>
                          </a:solidFill>
                          <a:latin typeface="Segoe UI" panose="020B0502040204020203" pitchFamily="34" charset="0"/>
                          <a:ea typeface="+mn-ea"/>
                          <a:cs typeface="Segoe UI" panose="020B0502040204020203" pitchFamily="34" charset="0"/>
                          <a:sym typeface="Calibri" panose="020F0502020204030204" pitchFamily="34" charset="0"/>
                        </a:rPr>
                        <a:t>2.4</a:t>
                      </a:r>
                      <a:r>
                        <a:rPr lang="en-US" altLang="zh-CN" sz="1200" b="0" kern="1200" dirty="0" smtClean="0">
                          <a:solidFill>
                            <a:schemeClr val="tx1"/>
                          </a:solidFill>
                          <a:latin typeface="Segoe UI" panose="020B0502040204020203" pitchFamily="34" charset="0"/>
                          <a:ea typeface="+mn-ea"/>
                          <a:cs typeface="Segoe UI" panose="020B0502040204020203" pitchFamily="34" charset="0"/>
                          <a:sym typeface="Calibri" panose="020F0502020204030204" pitchFamily="34" charset="0"/>
                        </a:rPr>
                        <a:t>” QVGA (</a:t>
                      </a:r>
                      <a:r>
                        <a:rPr lang="zh-CN" altLang="en-US" sz="1200" b="0" kern="1200" dirty="0" smtClean="0">
                          <a:solidFill>
                            <a:schemeClr val="tx1"/>
                          </a:solidFill>
                          <a:latin typeface="Segoe UI" panose="020B0502040204020203" pitchFamily="34" charset="0"/>
                          <a:ea typeface="+mn-ea"/>
                          <a:cs typeface="Segoe UI" panose="020B0502040204020203" pitchFamily="34" charset="0"/>
                          <a:sym typeface="Calibri" panose="020F0502020204030204" pitchFamily="34" charset="0"/>
                        </a:rPr>
                        <a:t>240</a:t>
                      </a:r>
                      <a:r>
                        <a:rPr lang="en-US" altLang="zh-CN" sz="1200" b="0" kern="1200" dirty="0" smtClean="0">
                          <a:solidFill>
                            <a:schemeClr val="tx1"/>
                          </a:solidFill>
                          <a:latin typeface="Segoe UI" panose="020B0502040204020203" pitchFamily="34" charset="0"/>
                          <a:ea typeface="+mn-ea"/>
                          <a:cs typeface="Segoe UI" panose="020B0502040204020203" pitchFamily="34" charset="0"/>
                          <a:sym typeface="Calibri" panose="020F0502020204030204" pitchFamily="34" charset="0"/>
                        </a:rPr>
                        <a:t> x </a:t>
                      </a:r>
                      <a:r>
                        <a:rPr lang="zh-CN" altLang="en-US" sz="1200" b="0" kern="1200" dirty="0" smtClean="0">
                          <a:solidFill>
                            <a:schemeClr val="tx1"/>
                          </a:solidFill>
                          <a:latin typeface="Segoe UI" panose="020B0502040204020203" pitchFamily="34" charset="0"/>
                          <a:ea typeface="+mn-ea"/>
                          <a:cs typeface="Segoe UI" panose="020B0502040204020203" pitchFamily="34" charset="0"/>
                          <a:sym typeface="Calibri" panose="020F0502020204030204" pitchFamily="34" charset="0"/>
                        </a:rPr>
                        <a:t>320</a:t>
                      </a:r>
                      <a:r>
                        <a:rPr lang="en-US" altLang="zh-CN" sz="1200" b="0" kern="1200" dirty="0" smtClean="0">
                          <a:solidFill>
                            <a:schemeClr val="tx1"/>
                          </a:solidFill>
                          <a:latin typeface="Segoe UI" panose="020B0502040204020203" pitchFamily="34" charset="0"/>
                          <a:ea typeface="+mn-ea"/>
                          <a:cs typeface="Segoe UI" panose="020B0502040204020203" pitchFamily="34" charset="0"/>
                          <a:sym typeface="Calibri" panose="020F0502020204030204" pitchFamily="34" charset="0"/>
                        </a:rPr>
                        <a:t>) </a:t>
                      </a:r>
                      <a:r>
                        <a:rPr lang="en-GB" sz="1200" b="0" kern="1200" dirty="0" smtClean="0">
                          <a:solidFill>
                            <a:schemeClr val="tx1"/>
                          </a:solidFill>
                          <a:latin typeface="Segoe UI" panose="020B0502040204020203" pitchFamily="34" charset="0"/>
                          <a:ea typeface="+mn-ea"/>
                          <a:cs typeface="Segoe UI" panose="020B0502040204020203" pitchFamily="34" charset="0"/>
                        </a:rPr>
                        <a:t>TN</a:t>
                      </a:r>
                      <a:endParaRPr lang="en-GB" sz="1200" b="0" kern="1200" dirty="0">
                        <a:solidFill>
                          <a:schemeClr val="tx1"/>
                        </a:solidFill>
                        <a:latin typeface="Segoe UI" panose="020B0502040204020203" pitchFamily="34" charset="0"/>
                        <a:ea typeface="+mn-ea"/>
                        <a:cs typeface="Segoe UI" panose="020B0502040204020203" pitchFamily="34" charset="0"/>
                      </a:endParaRP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PROCESSOR</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40000"/>
                        </a:lnSpc>
                        <a:spcBef>
                          <a:spcPct val="0"/>
                        </a:spcBef>
                        <a:spcAft>
                          <a:spcPct val="0"/>
                        </a:spcAft>
                        <a:buClrTx/>
                        <a:buSzTx/>
                        <a:buFont typeface="Arial" panose="020B0604020202020204" pitchFamily="34" charset="0"/>
                        <a:buNone/>
                        <a:tabLst/>
                      </a:pPr>
                      <a:r>
                        <a:rPr lang="en-US" altLang="zh-CN" sz="1200" b="0" kern="1200" dirty="0">
                          <a:solidFill>
                            <a:schemeClr val="tx1"/>
                          </a:solidFill>
                          <a:latin typeface="Segoe UI" panose="020B0502040204020203" pitchFamily="34" charset="0"/>
                          <a:ea typeface="+mn-ea"/>
                          <a:cs typeface="Segoe UI" panose="020B0502040204020203" pitchFamily="34" charset="0"/>
                          <a:sym typeface="Calibri" panose="020F0502020204030204" pitchFamily="34" charset="0"/>
                        </a:rPr>
                        <a:t>MT6261D</a:t>
                      </a: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MEMORY</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Segoe UI" panose="020B0502040204020203" pitchFamily="34" charset="0"/>
                          <a:cs typeface="Segoe UI" panose="020B0502040204020203" pitchFamily="34" charset="0"/>
                        </a:rPr>
                        <a:t>32 </a:t>
                      </a:r>
                      <a:r>
                        <a:rPr lang="en-US" sz="1200" b="0" dirty="0" smtClean="0">
                          <a:solidFill>
                            <a:schemeClr val="tx1"/>
                          </a:solidFill>
                          <a:latin typeface="Segoe UI" panose="020B0502040204020203" pitchFamily="34" charset="0"/>
                          <a:cs typeface="Segoe UI" panose="020B0502040204020203" pitchFamily="34" charset="0"/>
                        </a:rPr>
                        <a:t>Mb</a:t>
                      </a:r>
                      <a:r>
                        <a:rPr lang="en-GB" sz="1200" b="0" dirty="0" smtClean="0">
                          <a:solidFill>
                            <a:schemeClr val="tx1"/>
                          </a:solidFill>
                          <a:latin typeface="Segoe UI" panose="020B0502040204020203" pitchFamily="34" charset="0"/>
                          <a:cs typeface="Segoe UI" panose="020B0502040204020203" pitchFamily="34" charset="0"/>
                        </a:rPr>
                        <a:t> </a:t>
                      </a:r>
                      <a:r>
                        <a:rPr lang="en-GB" sz="1200" b="0" dirty="0">
                          <a:solidFill>
                            <a:schemeClr val="tx1"/>
                          </a:solidFill>
                          <a:latin typeface="Segoe UI" panose="020B0502040204020203" pitchFamily="34" charset="0"/>
                          <a:cs typeface="Segoe UI" panose="020B0502040204020203" pitchFamily="34" charset="0"/>
                        </a:rPr>
                        <a:t>RAM</a:t>
                      </a:r>
                      <a:r>
                        <a:rPr lang="en-GB" sz="1200" b="0" baseline="0" dirty="0">
                          <a:solidFill>
                            <a:schemeClr val="tx1"/>
                          </a:solidFill>
                          <a:latin typeface="Segoe UI" panose="020B0502040204020203" pitchFamily="34" charset="0"/>
                          <a:cs typeface="Segoe UI" panose="020B0502040204020203" pitchFamily="34" charset="0"/>
                        </a:rPr>
                        <a:t> + 32 </a:t>
                      </a:r>
                      <a:r>
                        <a:rPr lang="en-US" sz="1200" b="0" baseline="0" dirty="0" smtClean="0">
                          <a:solidFill>
                            <a:schemeClr val="tx1"/>
                          </a:solidFill>
                          <a:latin typeface="Segoe UI" panose="020B0502040204020203" pitchFamily="34" charset="0"/>
                          <a:cs typeface="Segoe UI" panose="020B0502040204020203" pitchFamily="34" charset="0"/>
                        </a:rPr>
                        <a:t>Mb</a:t>
                      </a:r>
                      <a:r>
                        <a:rPr lang="en-GB" sz="1200" b="0" baseline="0" dirty="0" smtClean="0">
                          <a:solidFill>
                            <a:schemeClr val="tx1"/>
                          </a:solidFill>
                          <a:latin typeface="Segoe UI" panose="020B0502040204020203" pitchFamily="34" charset="0"/>
                          <a:cs typeface="Segoe UI" panose="020B0502040204020203" pitchFamily="34" charset="0"/>
                        </a:rPr>
                        <a:t> </a:t>
                      </a:r>
                      <a:r>
                        <a:rPr lang="en-US" sz="1200" b="0" baseline="0" dirty="0">
                          <a:solidFill>
                            <a:schemeClr val="tx1"/>
                          </a:solidFill>
                          <a:latin typeface="Segoe UI" panose="020B0502040204020203" pitchFamily="34" charset="0"/>
                          <a:cs typeface="Segoe UI" panose="020B0502040204020203" pitchFamily="34" charset="0"/>
                        </a:rPr>
                        <a:t>internal storage</a:t>
                      </a:r>
                      <a:endParaRPr lang="en-GB" sz="1200" b="0" dirty="0">
                        <a:solidFill>
                          <a:schemeClr val="tx1"/>
                        </a:solidFill>
                        <a:latin typeface="Segoe UI" panose="020B0502040204020203" pitchFamily="34" charset="0"/>
                        <a:cs typeface="Segoe UI" panose="020B0502040204020203" pitchFamily="34" charset="0"/>
                      </a:endParaRP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dirty="0">
                          <a:solidFill>
                            <a:schemeClr val="tx1"/>
                          </a:solidFill>
                          <a:latin typeface="Segoe UI" panose="020B0502040204020203" pitchFamily="34" charset="0"/>
                          <a:cs typeface="Segoe UI" panose="020B0502040204020203" pitchFamily="34" charset="0"/>
                        </a:rPr>
                        <a:t>Expandable memory: microSD card up to 32GB</a:t>
                      </a:r>
                      <a:endParaRPr lang="en-GB" sz="1200" b="0" dirty="0">
                        <a:solidFill>
                          <a:schemeClr val="tx1"/>
                        </a:solidFill>
                        <a:latin typeface="Segoe UI" panose="020B0502040204020203" pitchFamily="34" charset="0"/>
                        <a:cs typeface="Segoe UI" panose="020B0502040204020203" pitchFamily="34" charset="0"/>
                      </a:endParaRP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BATTERY</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latin typeface="Segoe UI" panose="020B0502040204020203" pitchFamily="34" charset="0"/>
                          <a:cs typeface="Segoe UI" panose="020B0502040204020203" pitchFamily="34" charset="0"/>
                        </a:rPr>
                        <a:t>1400 </a:t>
                      </a:r>
                      <a:r>
                        <a:rPr lang="en-US" sz="1200" b="0" dirty="0" err="1">
                          <a:solidFill>
                            <a:schemeClr val="tx1"/>
                          </a:solidFill>
                          <a:latin typeface="Segoe UI" panose="020B0502040204020203" pitchFamily="34" charset="0"/>
                          <a:cs typeface="Segoe UI" panose="020B0502040204020203" pitchFamily="34" charset="0"/>
                        </a:rPr>
                        <a:t>mAh</a:t>
                      </a:r>
                      <a:r>
                        <a:rPr lang="ru-RU" sz="1200" b="0" dirty="0">
                          <a:solidFill>
                            <a:schemeClr val="tx1"/>
                          </a:solidFill>
                          <a:latin typeface="Segoe UI" panose="020B0502040204020203" pitchFamily="34" charset="0"/>
                          <a:cs typeface="Segoe UI" panose="020B0502040204020203" pitchFamily="34" charset="0"/>
                        </a:rPr>
                        <a:t> </a:t>
                      </a:r>
                      <a:r>
                        <a:rPr lang="en-US" sz="1200" b="0" dirty="0" smtClean="0">
                          <a:solidFill>
                            <a:schemeClr val="tx1"/>
                          </a:solidFill>
                          <a:latin typeface="Segoe UI" panose="020B0502040204020203" pitchFamily="34" charset="0"/>
                          <a:cs typeface="Segoe UI" panose="020B0502040204020203" pitchFamily="34" charset="0"/>
                        </a:rPr>
                        <a:t>li-poly</a:t>
                      </a:r>
                      <a:endParaRPr lang="en-GB" sz="1200" b="0" dirty="0">
                        <a:solidFill>
                          <a:schemeClr val="tx1"/>
                        </a:solidFill>
                        <a:latin typeface="Segoe UI" panose="020B0502040204020203" pitchFamily="34" charset="0"/>
                        <a:cs typeface="Segoe UI" panose="020B0502040204020203" pitchFamily="34" charset="0"/>
                      </a:endParaRP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CONNECTIVITY</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0" dirty="0">
                          <a:solidFill>
                            <a:schemeClr val="tx1"/>
                          </a:solidFill>
                          <a:latin typeface="Segoe UI" panose="020B0502040204020203" pitchFamily="34" charset="0"/>
                          <a:cs typeface="Segoe UI" panose="020B0502040204020203" pitchFamily="34" charset="0"/>
                        </a:rPr>
                        <a:t>SIM card slot: dual SIM</a:t>
                      </a:r>
                      <a:endParaRPr lang="en-GB" sz="1200" b="0" dirty="0">
                        <a:solidFill>
                          <a:schemeClr val="tx1"/>
                        </a:solidFill>
                        <a:latin typeface="Segoe UI" panose="020B0502040204020203" pitchFamily="34" charset="0"/>
                        <a:cs typeface="Segoe UI" panose="020B0502040204020203" pitchFamily="34" charset="0"/>
                      </a:endParaRP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9C0808"/>
                        </a:solidFill>
                        <a:latin typeface="Calibri" panose="020F0502020204030204"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Segoe UI" panose="020B0502040204020203" pitchFamily="34" charset="0"/>
                          <a:cs typeface="Segoe UI" panose="020B0502040204020203" pitchFamily="34" charset="0"/>
                        </a:rPr>
                        <a:t>Charging connector: micro USB, Audio Jack: 3.5 mm</a:t>
                      </a:r>
                      <a:endParaRPr lang="en-GB" sz="1200" b="0" dirty="0">
                        <a:solidFill>
                          <a:schemeClr val="tx1"/>
                        </a:solidFill>
                        <a:latin typeface="Segoe UI" panose="020B0502040204020203" pitchFamily="34" charset="0"/>
                        <a:cs typeface="Segoe UI" panose="020B0502040204020203" pitchFamily="34" charset="0"/>
                      </a:endParaRP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BANDS</a:t>
                      </a:r>
                      <a:endParaRPr lang="en-GB" sz="1200" b="1" kern="1200"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kern="1200" baseline="0" dirty="0">
                          <a:solidFill>
                            <a:schemeClr val="tx1"/>
                          </a:solidFill>
                          <a:latin typeface="Segoe UI" panose="020B0502040204020203" pitchFamily="34" charset="0"/>
                          <a:ea typeface="+mn-ea"/>
                          <a:cs typeface="Segoe UI" panose="020B0502040204020203" pitchFamily="34" charset="0"/>
                        </a:rPr>
                        <a:t>2G GSM:</a:t>
                      </a:r>
                      <a:r>
                        <a:rPr lang="en-US" altLang="ru-RU" sz="1200" b="0" kern="1200" baseline="0" dirty="0">
                          <a:solidFill>
                            <a:schemeClr val="tx1"/>
                          </a:solidFill>
                          <a:latin typeface="Segoe UI" panose="020B0502040204020203" pitchFamily="34" charset="0"/>
                          <a:ea typeface="+mn-ea"/>
                          <a:cs typeface="Segoe UI" panose="020B0502040204020203" pitchFamily="34" charset="0"/>
                        </a:rPr>
                        <a:t> </a:t>
                      </a:r>
                      <a:r>
                        <a:rPr lang="en-US" altLang="zh-CN" sz="1200" b="0" kern="1200" baseline="0" dirty="0" smtClean="0">
                          <a:solidFill>
                            <a:schemeClr val="tx1"/>
                          </a:solidFill>
                          <a:latin typeface="Segoe UI" panose="020B0502040204020203" pitchFamily="34" charset="0"/>
                          <a:ea typeface="+mn-ea"/>
                          <a:cs typeface="Segoe UI" panose="020B0502040204020203" pitchFamily="34" charset="0"/>
                        </a:rPr>
                        <a:t>900/1800</a:t>
                      </a:r>
                      <a:r>
                        <a:rPr lang="ru-RU" altLang="zh-CN" sz="1200" b="0" kern="1200" baseline="0" dirty="0" smtClean="0">
                          <a:solidFill>
                            <a:schemeClr val="tx1"/>
                          </a:solidFill>
                          <a:latin typeface="Segoe UI" panose="020B0502040204020203" pitchFamily="34" charset="0"/>
                          <a:ea typeface="+mn-ea"/>
                          <a:cs typeface="Segoe UI" panose="020B0502040204020203" pitchFamily="34" charset="0"/>
                        </a:rPr>
                        <a:t> </a:t>
                      </a:r>
                      <a:r>
                        <a:rPr lang="en-US" altLang="zh-CN" sz="1200" b="0" kern="1200" baseline="0" dirty="0">
                          <a:solidFill>
                            <a:schemeClr val="tx1"/>
                          </a:solidFill>
                          <a:latin typeface="Segoe UI" panose="020B0502040204020203" pitchFamily="34" charset="0"/>
                          <a:ea typeface="+mn-ea"/>
                          <a:cs typeface="Segoe UI" panose="020B0502040204020203" pitchFamily="34" charset="0"/>
                        </a:rPr>
                        <a:t>MHz</a:t>
                      </a: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191050432"/>
                  </a:ext>
                </a:extLst>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CAMERA</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latin typeface="Segoe UI" panose="020B0502040204020203" pitchFamily="34" charset="0"/>
                          <a:ea typeface="+mn-ea"/>
                          <a:cs typeface="Segoe UI" panose="020B0502040204020203" pitchFamily="34" charset="0"/>
                        </a:rPr>
                        <a:t>0.3</a:t>
                      </a:r>
                      <a:r>
                        <a:rPr lang="en-US" sz="1200" b="0" kern="1200" baseline="0" dirty="0">
                          <a:solidFill>
                            <a:schemeClr val="tx1"/>
                          </a:solidFill>
                          <a:latin typeface="Segoe UI" panose="020B0502040204020203" pitchFamily="34" charset="0"/>
                          <a:ea typeface="+mn-ea"/>
                          <a:cs typeface="Segoe UI" panose="020B0502040204020203" pitchFamily="34" charset="0"/>
                        </a:rPr>
                        <a:t>MP with LED </a:t>
                      </a:r>
                      <a:r>
                        <a:rPr lang="en-US" sz="1200" b="0" kern="1200" baseline="0" dirty="0" smtClean="0">
                          <a:solidFill>
                            <a:schemeClr val="tx1"/>
                          </a:solidFill>
                          <a:latin typeface="Segoe UI" panose="020B0502040204020203" pitchFamily="34" charset="0"/>
                          <a:ea typeface="+mn-ea"/>
                          <a:cs typeface="Segoe UI" panose="020B0502040204020203" pitchFamily="34" charset="0"/>
                        </a:rPr>
                        <a:t>flash.</a:t>
                      </a:r>
                      <a:endParaRPr lang="en-GB" sz="1200" b="0" dirty="0">
                        <a:solidFill>
                          <a:schemeClr val="tx1"/>
                        </a:solidFill>
                        <a:latin typeface="Segoe UI" panose="020B0502040204020203" pitchFamily="34" charset="0"/>
                        <a:cs typeface="Segoe UI" panose="020B0502040204020203" pitchFamily="34" charset="0"/>
                      </a:endParaRP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320040">
                <a:tc>
                  <a:txBody>
                    <a:bodyPr/>
                    <a:lstStyle/>
                    <a:p>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OTHER</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200" b="0" dirty="0" smtClean="0">
                          <a:solidFill>
                            <a:schemeClr val="tx1"/>
                          </a:solidFill>
                          <a:latin typeface="Segoe UI" panose="020B0502040204020203" pitchFamily="34" charset="0"/>
                          <a:cs typeface="Segoe UI" panose="020B0502040204020203" pitchFamily="34" charset="0"/>
                        </a:rPr>
                        <a:t>IP-68, Bluetooth</a:t>
                      </a:r>
                      <a:r>
                        <a:rPr lang="en-GB" sz="1200" b="0" dirty="0">
                          <a:solidFill>
                            <a:schemeClr val="tx1"/>
                          </a:solidFill>
                          <a:latin typeface="Segoe UI" panose="020B0502040204020203" pitchFamily="34" charset="0"/>
                          <a:cs typeface="Segoe UI" panose="020B0502040204020203" pitchFamily="34" charset="0"/>
                        </a:rPr>
                        <a:t>, </a:t>
                      </a:r>
                      <a:r>
                        <a:rPr lang="en-GB" sz="1200" b="0" dirty="0" smtClean="0">
                          <a:solidFill>
                            <a:schemeClr val="tx1"/>
                          </a:solidFill>
                          <a:latin typeface="Segoe UI" panose="020B0502040204020203" pitchFamily="34" charset="0"/>
                          <a:cs typeface="Segoe UI" panose="020B0502040204020203" pitchFamily="34" charset="0"/>
                        </a:rPr>
                        <a:t>FM,</a:t>
                      </a:r>
                      <a:endParaRPr lang="en-US" altLang="zh-CN" sz="1200" b="0" kern="1200" baseline="0" dirty="0">
                        <a:solidFill>
                          <a:schemeClr val="tx1"/>
                        </a:solidFill>
                        <a:latin typeface="Segoe UI" panose="020B0502040204020203" pitchFamily="34" charset="0"/>
                        <a:ea typeface="+mn-ea"/>
                        <a:cs typeface="Segoe UI" panose="020B0502040204020203" pitchFamily="34" charset="0"/>
                      </a:endParaRP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0"/>
                  </a:ext>
                </a:extLst>
              </a:tr>
              <a:tr h="320040">
                <a:tc>
                  <a:txBody>
                    <a:bodyPr/>
                    <a:lstStyle/>
                    <a:p>
                      <a:r>
                        <a:rPr lang="en-US"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rPr>
                        <a:t>IN THE BOX</a:t>
                      </a:r>
                      <a:endParaRPr lang="en-GB" sz="1200" b="1" dirty="0">
                        <a:solidFill>
                          <a:srgbClr val="AF003C"/>
                        </a:solidFill>
                        <a:latin typeface="Segoe UI Symbol" panose="020B0502040204020203" pitchFamily="34" charset="0"/>
                        <a:ea typeface="Segoe UI Symbol" panose="020B0502040204020203" pitchFamily="34" charset="0"/>
                        <a:cs typeface="Segoe UI" panose="020B0502040204020203" pitchFamily="34" charset="0"/>
                      </a:endParaRPr>
                    </a:p>
                  </a:txBody>
                  <a:tcPr marL="91428" marR="91428">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charger, </a:t>
                      </a:r>
                      <a:r>
                        <a:rPr lang="en-US" sz="1200" dirty="0" smtClean="0">
                          <a:latin typeface="Segoe UI" panose="020B0502040204020203" pitchFamily="34" charset="0"/>
                          <a:cs typeface="Segoe UI" panose="020B0502040204020203" pitchFamily="34" charset="0"/>
                        </a:rPr>
                        <a:t>battery, earphones</a:t>
                      </a:r>
                      <a:endParaRPr lang="en-GB" sz="1200" dirty="0">
                        <a:latin typeface="Segoe UI" panose="020B0502040204020203" pitchFamily="34" charset="0"/>
                        <a:cs typeface="Segoe UI" panose="020B0502040204020203" pitchFamily="34" charset="0"/>
                      </a:endParaRPr>
                    </a:p>
                  </a:txBody>
                  <a:tcPr marL="91392" marR="91392" marT="45702" marB="45702">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bg2">
                          <a:lumMod val="60000"/>
                          <a:lumOff val="40000"/>
                        </a:schemeClr>
                      </a:solidFill>
                      <a:prstDash val="solid"/>
                      <a:round/>
                      <a:headEnd type="none" w="med" len="med"/>
                      <a:tailEnd type="none" w="med" len="med"/>
                    </a:lnT>
                    <a:lnB w="9525"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2"/>
                  </a:ext>
                </a:extLst>
              </a:tr>
            </a:tbl>
          </a:graphicData>
        </a:graphic>
      </p:graphicFrame>
      <p:pic>
        <p:nvPicPr>
          <p:cNvPr id="5" name="Picture 4"/>
          <p:cNvPicPr>
            <a:picLocks noChangeAspect="1"/>
          </p:cNvPicPr>
          <p:nvPr/>
        </p:nvPicPr>
        <p:blipFill>
          <a:blip r:embed="rId2"/>
          <a:stretch>
            <a:fillRect/>
          </a:stretch>
        </p:blipFill>
        <p:spPr>
          <a:xfrm>
            <a:off x="401134" y="867138"/>
            <a:ext cx="2570666" cy="4905738"/>
          </a:xfrm>
          <a:prstGeom prst="rect">
            <a:avLst/>
          </a:prstGeom>
        </p:spPr>
      </p:pic>
      <p:pic>
        <p:nvPicPr>
          <p:cNvPr id="3" name="Picture 2"/>
          <p:cNvPicPr>
            <a:picLocks noChangeAspect="1"/>
          </p:cNvPicPr>
          <p:nvPr/>
        </p:nvPicPr>
        <p:blipFill>
          <a:blip r:embed="rId3"/>
          <a:stretch>
            <a:fillRect/>
          </a:stretch>
        </p:blipFill>
        <p:spPr>
          <a:xfrm>
            <a:off x="1905000" y="828508"/>
            <a:ext cx="2743200" cy="5138009"/>
          </a:xfrm>
          <a:prstGeom prst="rect">
            <a:avLst/>
          </a:prstGeom>
        </p:spPr>
      </p:pic>
      <p:pic>
        <p:nvPicPr>
          <p:cNvPr id="7" name="Picture 6"/>
          <p:cNvPicPr>
            <a:picLocks noChangeAspect="1"/>
          </p:cNvPicPr>
          <p:nvPr/>
        </p:nvPicPr>
        <p:blipFill>
          <a:blip r:embed="rId4"/>
          <a:stretch>
            <a:fillRect/>
          </a:stretch>
        </p:blipFill>
        <p:spPr>
          <a:xfrm>
            <a:off x="4267198" y="747456"/>
            <a:ext cx="1411512" cy="5378834"/>
          </a:xfrm>
          <a:prstGeom prst="rect">
            <a:avLst/>
          </a:prstGeom>
        </p:spPr>
      </p:pic>
    </p:spTree>
    <p:extLst>
      <p:ext uri="{BB962C8B-B14F-4D97-AF65-F5344CB8AC3E}">
        <p14:creationId xmlns:p14="http://schemas.microsoft.com/office/powerpoint/2010/main" val="3718811052"/>
      </p:ext>
    </p:extLst>
  </p:cSld>
  <p:clrMapOvr>
    <a:masterClrMapping/>
  </p:clrMapOvr>
  <p:transition spd="slow">
    <p:blinds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7200" dirty="0"/>
              <a:t>Thank you!</a:t>
            </a:r>
            <a:endParaRPr lang="en-GB" sz="3200" dirty="0"/>
          </a:p>
        </p:txBody>
      </p:sp>
    </p:spTree>
    <p:extLst>
      <p:ext uri="{BB962C8B-B14F-4D97-AF65-F5344CB8AC3E}">
        <p14:creationId xmlns:p14="http://schemas.microsoft.com/office/powerpoint/2010/main" val="2425616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араллелограмм 3"/>
          <p:cNvSpPr/>
          <p:nvPr/>
        </p:nvSpPr>
        <p:spPr>
          <a:xfrm>
            <a:off x="4953000" y="0"/>
            <a:ext cx="9872650" cy="6858000"/>
          </a:xfrm>
          <a:prstGeom prst="parallelogram">
            <a:avLst>
              <a:gd name="adj" fmla="val 24550"/>
            </a:avLst>
          </a:prstGeom>
          <a:blipFill dpi="0" rotWithShape="1">
            <a:blip r:embed="rId2" cstate="print">
              <a:graysc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Segoe Ul"/>
            </a:endParaRPr>
          </a:p>
        </p:txBody>
      </p:sp>
      <p:sp>
        <p:nvSpPr>
          <p:cNvPr id="10" name="Parallelogram 9"/>
          <p:cNvSpPr/>
          <p:nvPr/>
        </p:nvSpPr>
        <p:spPr>
          <a:xfrm>
            <a:off x="6111924" y="-26176"/>
            <a:ext cx="1812876" cy="7009803"/>
          </a:xfrm>
          <a:prstGeom prst="parallelogram">
            <a:avLst>
              <a:gd name="adj" fmla="val 935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a:off x="7559724" y="-75902"/>
            <a:ext cx="1812876" cy="7009803"/>
          </a:xfrm>
          <a:prstGeom prst="parallelogram">
            <a:avLst>
              <a:gd name="adj" fmla="val 935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Прямоугольник 8"/>
          <p:cNvSpPr/>
          <p:nvPr/>
        </p:nvSpPr>
        <p:spPr>
          <a:xfrm>
            <a:off x="838200" y="3657600"/>
            <a:ext cx="6858000" cy="1219200"/>
          </a:xfrm>
          <a:prstGeom prst="parallelogram">
            <a:avLst>
              <a:gd name="adj" fmla="val 2321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Заголовок 2"/>
          <p:cNvSpPr>
            <a:spLocks noGrp="1"/>
          </p:cNvSpPr>
          <p:nvPr>
            <p:ph type="title"/>
          </p:nvPr>
        </p:nvSpPr>
        <p:spPr/>
        <p:txBody>
          <a:bodyPr/>
          <a:lstStyle/>
          <a:p>
            <a:r>
              <a:rPr lang="en-US" b="1" dirty="0">
                <a:latin typeface="Segoe Ul"/>
              </a:rPr>
              <a:t>BRAND </a:t>
            </a:r>
            <a:r>
              <a:rPr lang="en-US" dirty="0">
                <a:latin typeface="Segoe Ul"/>
              </a:rPr>
              <a:t>POSITIONING</a:t>
            </a:r>
            <a:endParaRPr lang="ru-RU" dirty="0">
              <a:latin typeface="Segoe Ul"/>
            </a:endParaRPr>
          </a:p>
        </p:txBody>
      </p:sp>
      <p:sp>
        <p:nvSpPr>
          <p:cNvPr id="5" name="Прямоугольник 4"/>
          <p:cNvSpPr/>
          <p:nvPr/>
        </p:nvSpPr>
        <p:spPr>
          <a:xfrm>
            <a:off x="1089741" y="3435555"/>
            <a:ext cx="5692059" cy="1538883"/>
          </a:xfrm>
          <a:prstGeom prst="rect">
            <a:avLst/>
          </a:prstGeom>
          <a:noFill/>
        </p:spPr>
        <p:txBody>
          <a:bodyPr wrap="square" lIns="182880" tIns="182880" rIns="182880" bIns="365760">
            <a:spAutoFit/>
          </a:bodyPr>
          <a:lstStyle/>
          <a:p>
            <a:endParaRPr lang="en-US" sz="1600" dirty="0">
              <a:solidFill>
                <a:schemeClr val="bg1"/>
              </a:solidFill>
              <a:latin typeface="Segoe Ul"/>
              <a:ea typeface="Verdana" panose="020B0604030504040204" pitchFamily="34" charset="0"/>
              <a:cs typeface="Verdana" panose="020B0604030504040204" pitchFamily="34" charset="0"/>
            </a:endParaRPr>
          </a:p>
          <a:p>
            <a:r>
              <a:rPr lang="en-US" sz="1600" dirty="0">
                <a:latin typeface="Segoe Ul"/>
                <a:ea typeface="Verdana" panose="020B0604030504040204" pitchFamily="34" charset="0"/>
                <a:cs typeface="Verdana" panose="020B0604030504040204" pitchFamily="34" charset="0"/>
              </a:rPr>
              <a:t>We do not say that we will change forever the lives of our consumers, we do not say that we will change the rules of the game and open the doors to the world of the future!</a:t>
            </a:r>
            <a:endParaRPr lang="ru-RU" sz="1600" dirty="0">
              <a:solidFill>
                <a:schemeClr val="bg1"/>
              </a:solidFill>
              <a:latin typeface="Segoe Ul"/>
              <a:ea typeface="Verdana" panose="020B0604030504040204" pitchFamily="34" charset="0"/>
              <a:cs typeface="Verdana" panose="020B0604030504040204" pitchFamily="34" charset="0"/>
            </a:endParaRPr>
          </a:p>
        </p:txBody>
      </p:sp>
      <p:sp>
        <p:nvSpPr>
          <p:cNvPr id="6" name="Прямоугольник 5"/>
          <p:cNvSpPr/>
          <p:nvPr/>
        </p:nvSpPr>
        <p:spPr>
          <a:xfrm>
            <a:off x="746682" y="2107494"/>
            <a:ext cx="6263719" cy="1323439"/>
          </a:xfrm>
          <a:prstGeom prst="rect">
            <a:avLst/>
          </a:prstGeom>
        </p:spPr>
        <p:txBody>
          <a:bodyPr wrap="square">
            <a:spAutoFit/>
          </a:bodyPr>
          <a:lstStyle/>
          <a:p>
            <a:r>
              <a:rPr lang="en-US" sz="1600" b="1" dirty="0">
                <a:latin typeface="Segoe Ul"/>
                <a:ea typeface="Verdana" panose="020B0604030504040204" pitchFamily="34" charset="0"/>
                <a:cs typeface="Verdana" panose="020B0604030504040204" pitchFamily="34" charset="0"/>
              </a:rPr>
              <a:t>We bring a new understanding </a:t>
            </a:r>
            <a:r>
              <a:rPr lang="en-US" sz="1600" dirty="0">
                <a:latin typeface="Segoe Ul"/>
                <a:ea typeface="Verdana" panose="020B0604030504040204" pitchFamily="34" charset="0"/>
                <a:cs typeface="Verdana" panose="020B0604030504040204" pitchFamily="34" charset="0"/>
              </a:rPr>
              <a:t>of the word Prestige and, accordingly, to </a:t>
            </a:r>
            <a:r>
              <a:rPr lang="en-US" sz="1600" dirty="0" err="1">
                <a:latin typeface="Segoe Ul"/>
                <a:ea typeface="Verdana" panose="020B0604030504040204" pitchFamily="34" charset="0"/>
                <a:cs typeface="Verdana" panose="020B0604030504040204" pitchFamily="34" charset="0"/>
              </a:rPr>
              <a:t>Prestigio</a:t>
            </a:r>
            <a:r>
              <a:rPr lang="en-US" sz="1600" dirty="0">
                <a:latin typeface="Segoe Ul"/>
                <a:ea typeface="Verdana" panose="020B0604030504040204" pitchFamily="34" charset="0"/>
                <a:cs typeface="Verdana" panose="020B0604030504040204" pitchFamily="34" charset="0"/>
              </a:rPr>
              <a:t> - it is prestigious to be rational, to make a reasonable choice, to be free from stereotypes and brands dictatorship.</a:t>
            </a:r>
          </a:p>
          <a:p>
            <a:r>
              <a:rPr lang="en-US" sz="1600" dirty="0">
                <a:latin typeface="Segoe Ul"/>
                <a:ea typeface="Verdana" panose="020B0604030504040204" pitchFamily="34" charset="0"/>
                <a:cs typeface="Verdana" panose="020B0604030504040204" pitchFamily="34" charset="0"/>
              </a:rPr>
              <a:t>It is prestigious to be smart and choose your way. To live your way</a:t>
            </a:r>
            <a:r>
              <a:rPr lang="en-US" sz="1600" b="1" dirty="0">
                <a:latin typeface="Segoe Ul"/>
                <a:ea typeface="Verdana" panose="020B0604030504040204" pitchFamily="34" charset="0"/>
                <a:cs typeface="Verdana" panose="020B0604030504040204" pitchFamily="34" charset="0"/>
              </a:rPr>
              <a:t>.</a:t>
            </a:r>
            <a:r>
              <a:rPr lang="ru-RU" sz="1600" dirty="0">
                <a:solidFill>
                  <a:srgbClr val="000000"/>
                </a:solidFill>
                <a:latin typeface="Segoe Ul"/>
                <a:ea typeface="Verdana" panose="020B0604030504040204" pitchFamily="34" charset="0"/>
                <a:cs typeface="Verdana" panose="020B0604030504040204" pitchFamily="34" charset="0"/>
              </a:rPr>
              <a:t> </a:t>
            </a:r>
            <a:endParaRPr lang="en-US" sz="1600" dirty="0">
              <a:solidFill>
                <a:srgbClr val="000000"/>
              </a:solidFill>
              <a:latin typeface="Segoe Ul"/>
              <a:ea typeface="Verdana" panose="020B0604030504040204" pitchFamily="34" charset="0"/>
              <a:cs typeface="Verdana" panose="020B0604030504040204" pitchFamily="34" charset="0"/>
            </a:endParaRPr>
          </a:p>
        </p:txBody>
      </p:sp>
      <p:sp>
        <p:nvSpPr>
          <p:cNvPr id="7" name="Прямоугольник 6"/>
          <p:cNvSpPr/>
          <p:nvPr/>
        </p:nvSpPr>
        <p:spPr>
          <a:xfrm>
            <a:off x="552168" y="5393424"/>
            <a:ext cx="5374075" cy="353943"/>
          </a:xfrm>
          <a:prstGeom prst="rect">
            <a:avLst/>
          </a:prstGeom>
        </p:spPr>
        <p:txBody>
          <a:bodyPr wrap="none">
            <a:spAutoFit/>
          </a:bodyPr>
          <a:lstStyle/>
          <a:p>
            <a:pPr algn="ctr"/>
            <a:r>
              <a:rPr lang="en-US" sz="1700" b="1" dirty="0">
                <a:latin typeface="Segoe Ul"/>
                <a:ea typeface="Verdana" panose="020B0604030504040204" pitchFamily="34" charset="0"/>
                <a:cs typeface="Verdana" panose="020B0604030504040204" pitchFamily="34" charset="0"/>
              </a:rPr>
              <a:t>PRESTIGIO</a:t>
            </a:r>
            <a:r>
              <a:rPr lang="en-US" sz="1700" dirty="0">
                <a:latin typeface="Segoe Ul"/>
                <a:ea typeface="Verdana" panose="020B0604030504040204" pitchFamily="34" charset="0"/>
                <a:cs typeface="Verdana" panose="020B0604030504040204" pitchFamily="34" charset="0"/>
              </a:rPr>
              <a:t> IS A FRIENDLY AND RELIABLE BRAND</a:t>
            </a:r>
          </a:p>
        </p:txBody>
      </p:sp>
      <p:cxnSp>
        <p:nvCxnSpPr>
          <p:cNvPr id="8" name="Прямая соединительная линия 7"/>
          <p:cNvCxnSpPr/>
          <p:nvPr/>
        </p:nvCxnSpPr>
        <p:spPr>
          <a:xfrm flipH="1">
            <a:off x="457202" y="2197181"/>
            <a:ext cx="304800" cy="1202108"/>
          </a:xfrm>
          <a:prstGeom prst="line">
            <a:avLst/>
          </a:prstGeom>
          <a:solidFill>
            <a:srgbClr val="FFC000"/>
          </a:solidFill>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Parallelogram 11"/>
          <p:cNvSpPr/>
          <p:nvPr/>
        </p:nvSpPr>
        <p:spPr>
          <a:xfrm>
            <a:off x="9383154" y="-230031"/>
            <a:ext cx="3556051" cy="1165673"/>
          </a:xfrm>
          <a:prstGeom prst="parallelogram">
            <a:avLst>
              <a:gd name="adj" fmla="val 21916"/>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943668" y="314454"/>
            <a:ext cx="1889189" cy="382934"/>
            <a:chOff x="6931819" y="-1054294"/>
            <a:chExt cx="3884612" cy="787400"/>
          </a:xfrm>
          <a:solidFill>
            <a:schemeClr val="tx1"/>
          </a:solidFill>
          <a:effectLst/>
        </p:grpSpPr>
        <p:sp>
          <p:nvSpPr>
            <p:cNvPr id="14" name="Freeform 5"/>
            <p:cNvSpPr>
              <a:spLocks noEditPoints="1"/>
            </p:cNvSpPr>
            <p:nvPr userDrawn="1"/>
          </p:nvSpPr>
          <p:spPr bwMode="auto">
            <a:xfrm>
              <a:off x="6931819" y="-1054294"/>
              <a:ext cx="3884612" cy="787400"/>
            </a:xfrm>
            <a:custGeom>
              <a:avLst/>
              <a:gdLst>
                <a:gd name="T0" fmla="*/ 1104 w 10776"/>
                <a:gd name="T1" fmla="*/ 0 h 2155"/>
                <a:gd name="T2" fmla="*/ 0 w 10776"/>
                <a:gd name="T3" fmla="*/ 1678 h 2155"/>
                <a:gd name="T4" fmla="*/ 247 w 10776"/>
                <a:gd name="T5" fmla="*/ 1678 h 2155"/>
                <a:gd name="T6" fmla="*/ 1524 w 10776"/>
                <a:gd name="T7" fmla="*/ 1147 h 2155"/>
                <a:gd name="T8" fmla="*/ 10537 w 10776"/>
                <a:gd name="T9" fmla="*/ 1349 h 2155"/>
                <a:gd name="T10" fmla="*/ 9868 w 10776"/>
                <a:gd name="T11" fmla="*/ 621 h 2155"/>
                <a:gd name="T12" fmla="*/ 9556 w 10776"/>
                <a:gd name="T13" fmla="*/ 1349 h 2155"/>
                <a:gd name="T14" fmla="*/ 10250 w 10776"/>
                <a:gd name="T15" fmla="*/ 1530 h 2155"/>
                <a:gd name="T16" fmla="*/ 10776 w 10776"/>
                <a:gd name="T17" fmla="*/ 1349 h 2155"/>
                <a:gd name="T18" fmla="*/ 9866 w 10776"/>
                <a:gd name="T19" fmla="*/ 1796 h 2155"/>
                <a:gd name="T20" fmla="*/ 9322 w 10776"/>
                <a:gd name="T21" fmla="*/ 817 h 2155"/>
                <a:gd name="T22" fmla="*/ 10256 w 10776"/>
                <a:gd name="T23" fmla="*/ 354 h 2155"/>
                <a:gd name="T24" fmla="*/ 8383 w 10776"/>
                <a:gd name="T25" fmla="*/ 1520 h 2155"/>
                <a:gd name="T26" fmla="*/ 8057 w 10776"/>
                <a:gd name="T27" fmla="*/ 620 h 2155"/>
                <a:gd name="T28" fmla="*/ 7381 w 10776"/>
                <a:gd name="T29" fmla="*/ 797 h 2155"/>
                <a:gd name="T30" fmla="*/ 8383 w 10776"/>
                <a:gd name="T31" fmla="*/ 1520 h 2155"/>
                <a:gd name="T32" fmla="*/ 8006 w 10776"/>
                <a:gd name="T33" fmla="*/ 2155 h 2155"/>
                <a:gd name="T34" fmla="*/ 7820 w 10776"/>
                <a:gd name="T35" fmla="*/ 2006 h 2155"/>
                <a:gd name="T36" fmla="*/ 8272 w 10776"/>
                <a:gd name="T37" fmla="*/ 1861 h 2155"/>
                <a:gd name="T38" fmla="*/ 7361 w 10776"/>
                <a:gd name="T39" fmla="*/ 1708 h 2155"/>
                <a:gd name="T40" fmla="*/ 7320 w 10776"/>
                <a:gd name="T41" fmla="*/ 455 h 2155"/>
                <a:gd name="T42" fmla="*/ 8398 w 10776"/>
                <a:gd name="T43" fmla="*/ 437 h 2155"/>
                <a:gd name="T44" fmla="*/ 6916 w 10776"/>
                <a:gd name="T45" fmla="*/ 1678 h 2155"/>
                <a:gd name="T46" fmla="*/ 6683 w 10776"/>
                <a:gd name="T47" fmla="*/ 1678 h 2155"/>
                <a:gd name="T48" fmla="*/ 6828 w 10776"/>
                <a:gd name="T49" fmla="*/ 470 h 2155"/>
                <a:gd name="T50" fmla="*/ 4760 w 10776"/>
                <a:gd name="T51" fmla="*/ 621 h 2155"/>
                <a:gd name="T52" fmla="*/ 4484 w 10776"/>
                <a:gd name="T53" fmla="*/ 800 h 2155"/>
                <a:gd name="T54" fmla="*/ 5165 w 10776"/>
                <a:gd name="T55" fmla="*/ 928 h 2155"/>
                <a:gd name="T56" fmla="*/ 5135 w 10776"/>
                <a:gd name="T57" fmla="*/ 1796 h 2155"/>
                <a:gd name="T58" fmla="*/ 4255 w 10776"/>
                <a:gd name="T59" fmla="*/ 1649 h 2155"/>
                <a:gd name="T60" fmla="*/ 5356 w 10776"/>
                <a:gd name="T61" fmla="*/ 1384 h 2155"/>
                <a:gd name="T62" fmla="*/ 4774 w 10776"/>
                <a:gd name="T63" fmla="*/ 1199 h 2155"/>
                <a:gd name="T64" fmla="*/ 4249 w 10776"/>
                <a:gd name="T65" fmla="*/ 724 h 2155"/>
                <a:gd name="T66" fmla="*/ 5800 w 10776"/>
                <a:gd name="T67" fmla="*/ 117 h 2155"/>
                <a:gd name="T68" fmla="*/ 6034 w 10776"/>
                <a:gd name="T69" fmla="*/ 117 h 2155"/>
                <a:gd name="T70" fmla="*/ 6494 w 10776"/>
                <a:gd name="T71" fmla="*/ 482 h 2155"/>
                <a:gd name="T72" fmla="*/ 6034 w 10776"/>
                <a:gd name="T73" fmla="*/ 618 h 2155"/>
                <a:gd name="T74" fmla="*/ 5887 w 10776"/>
                <a:gd name="T75" fmla="*/ 1796 h 2155"/>
                <a:gd name="T76" fmla="*/ 4760 w 10776"/>
                <a:gd name="T77" fmla="*/ 621 h 2155"/>
                <a:gd name="T78" fmla="*/ 3739 w 10776"/>
                <a:gd name="T79" fmla="*/ 652 h 2155"/>
                <a:gd name="T80" fmla="*/ 2863 w 10776"/>
                <a:gd name="T81" fmla="*/ 790 h 2155"/>
                <a:gd name="T82" fmla="*/ 4103 w 10776"/>
                <a:gd name="T83" fmla="*/ 1100 h 2155"/>
                <a:gd name="T84" fmla="*/ 3175 w 10776"/>
                <a:gd name="T85" fmla="*/ 1530 h 2155"/>
                <a:gd name="T86" fmla="*/ 3437 w 10776"/>
                <a:gd name="T87" fmla="*/ 1678 h 2155"/>
                <a:gd name="T88" fmla="*/ 2833 w 10776"/>
                <a:gd name="T89" fmla="*/ 1716 h 2155"/>
                <a:gd name="T90" fmla="*/ 2831 w 10776"/>
                <a:gd name="T91" fmla="*/ 439 h 2155"/>
                <a:gd name="T92" fmla="*/ 3934 w 10776"/>
                <a:gd name="T93" fmla="*/ 434 h 2155"/>
                <a:gd name="T94" fmla="*/ 2556 w 10776"/>
                <a:gd name="T95" fmla="*/ 504 h 2155"/>
                <a:gd name="T96" fmla="*/ 2097 w 10776"/>
                <a:gd name="T97" fmla="*/ 801 h 2155"/>
                <a:gd name="T98" fmla="*/ 1946 w 10776"/>
                <a:gd name="T99" fmla="*/ 1796 h 2155"/>
                <a:gd name="T100" fmla="*/ 2039 w 10776"/>
                <a:gd name="T101" fmla="*/ 442 h 2155"/>
                <a:gd name="T102" fmla="*/ 2556 w 10776"/>
                <a:gd name="T103" fmla="*/ 472 h 2155"/>
                <a:gd name="T104" fmla="*/ 9003 w 10776"/>
                <a:gd name="T105" fmla="*/ 1796 h 2155"/>
                <a:gd name="T106" fmla="*/ 8858 w 10776"/>
                <a:gd name="T107" fmla="*/ 587 h 2155"/>
                <a:gd name="T108" fmla="*/ 9091 w 10776"/>
                <a:gd name="T109" fmla="*/ 587 h 2155"/>
                <a:gd name="T110" fmla="*/ 1385 w 10776"/>
                <a:gd name="T111" fmla="*/ 297 h 2155"/>
                <a:gd name="T112" fmla="*/ 1385 w 10776"/>
                <a:gd name="T113" fmla="*/ 933 h 2155"/>
                <a:gd name="T114" fmla="*/ 247 w 10776"/>
                <a:gd name="T115" fmla="*/ 264 h 2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76" h="2155">
                  <a:moveTo>
                    <a:pt x="1727" y="485"/>
                  </a:moveTo>
                  <a:cubicBezTo>
                    <a:pt x="1727" y="303"/>
                    <a:pt x="1660" y="167"/>
                    <a:pt x="1524" y="84"/>
                  </a:cubicBezTo>
                  <a:cubicBezTo>
                    <a:pt x="1426" y="25"/>
                    <a:pt x="1258" y="0"/>
                    <a:pt x="1104" y="0"/>
                  </a:cubicBezTo>
                  <a:lnTo>
                    <a:pt x="86" y="0"/>
                  </a:lnTo>
                  <a:cubicBezTo>
                    <a:pt x="29" y="0"/>
                    <a:pt x="0" y="39"/>
                    <a:pt x="0" y="117"/>
                  </a:cubicBezTo>
                  <a:lnTo>
                    <a:pt x="0" y="1678"/>
                  </a:lnTo>
                  <a:cubicBezTo>
                    <a:pt x="0" y="1757"/>
                    <a:pt x="29" y="1796"/>
                    <a:pt x="86" y="1796"/>
                  </a:cubicBezTo>
                  <a:lnTo>
                    <a:pt x="160" y="1796"/>
                  </a:lnTo>
                  <a:cubicBezTo>
                    <a:pt x="218" y="1796"/>
                    <a:pt x="247" y="1757"/>
                    <a:pt x="247" y="1678"/>
                  </a:cubicBezTo>
                  <a:lnTo>
                    <a:pt x="247" y="1231"/>
                  </a:lnTo>
                  <a:lnTo>
                    <a:pt x="1104" y="1231"/>
                  </a:lnTo>
                  <a:cubicBezTo>
                    <a:pt x="1258" y="1231"/>
                    <a:pt x="1426" y="1207"/>
                    <a:pt x="1524" y="1147"/>
                  </a:cubicBezTo>
                  <a:cubicBezTo>
                    <a:pt x="1660" y="1065"/>
                    <a:pt x="1727" y="961"/>
                    <a:pt x="1727" y="779"/>
                  </a:cubicBezTo>
                  <a:lnTo>
                    <a:pt x="1727" y="485"/>
                  </a:lnTo>
                  <a:close/>
                  <a:moveTo>
                    <a:pt x="10537" y="1349"/>
                  </a:moveTo>
                  <a:lnTo>
                    <a:pt x="10537" y="793"/>
                  </a:lnTo>
                  <a:cubicBezTo>
                    <a:pt x="10537" y="678"/>
                    <a:pt x="10441" y="621"/>
                    <a:pt x="10249" y="621"/>
                  </a:cubicBezTo>
                  <a:lnTo>
                    <a:pt x="9868" y="621"/>
                  </a:lnTo>
                  <a:cubicBezTo>
                    <a:pt x="9799" y="621"/>
                    <a:pt x="9736" y="632"/>
                    <a:pt x="9681" y="655"/>
                  </a:cubicBezTo>
                  <a:cubicBezTo>
                    <a:pt x="9598" y="690"/>
                    <a:pt x="9556" y="744"/>
                    <a:pt x="9556" y="817"/>
                  </a:cubicBezTo>
                  <a:lnTo>
                    <a:pt x="9556" y="1349"/>
                  </a:lnTo>
                  <a:cubicBezTo>
                    <a:pt x="9556" y="1419"/>
                    <a:pt x="9598" y="1470"/>
                    <a:pt x="9683" y="1500"/>
                  </a:cubicBezTo>
                  <a:cubicBezTo>
                    <a:pt x="9738" y="1520"/>
                    <a:pt x="9800" y="1530"/>
                    <a:pt x="9869" y="1530"/>
                  </a:cubicBezTo>
                  <a:lnTo>
                    <a:pt x="10250" y="1530"/>
                  </a:lnTo>
                  <a:cubicBezTo>
                    <a:pt x="10311" y="1530"/>
                    <a:pt x="10368" y="1519"/>
                    <a:pt x="10423" y="1496"/>
                  </a:cubicBezTo>
                  <a:cubicBezTo>
                    <a:pt x="10499" y="1463"/>
                    <a:pt x="10537" y="1415"/>
                    <a:pt x="10537" y="1349"/>
                  </a:cubicBezTo>
                  <a:close/>
                  <a:moveTo>
                    <a:pt x="10776" y="1349"/>
                  </a:moveTo>
                  <a:cubicBezTo>
                    <a:pt x="10776" y="1515"/>
                    <a:pt x="10713" y="1638"/>
                    <a:pt x="10589" y="1716"/>
                  </a:cubicBezTo>
                  <a:cubicBezTo>
                    <a:pt x="10503" y="1769"/>
                    <a:pt x="10392" y="1796"/>
                    <a:pt x="10256" y="1796"/>
                  </a:cubicBezTo>
                  <a:lnTo>
                    <a:pt x="9866" y="1796"/>
                  </a:lnTo>
                  <a:cubicBezTo>
                    <a:pt x="9614" y="1796"/>
                    <a:pt x="9448" y="1712"/>
                    <a:pt x="9366" y="1543"/>
                  </a:cubicBezTo>
                  <a:cubicBezTo>
                    <a:pt x="9337" y="1482"/>
                    <a:pt x="9322" y="1418"/>
                    <a:pt x="9322" y="1349"/>
                  </a:cubicBezTo>
                  <a:lnTo>
                    <a:pt x="9322" y="817"/>
                  </a:lnTo>
                  <a:cubicBezTo>
                    <a:pt x="9322" y="700"/>
                    <a:pt x="9362" y="598"/>
                    <a:pt x="9443" y="512"/>
                  </a:cubicBezTo>
                  <a:cubicBezTo>
                    <a:pt x="9542" y="406"/>
                    <a:pt x="9683" y="354"/>
                    <a:pt x="9865" y="354"/>
                  </a:cubicBezTo>
                  <a:lnTo>
                    <a:pt x="10256" y="354"/>
                  </a:lnTo>
                  <a:cubicBezTo>
                    <a:pt x="10603" y="354"/>
                    <a:pt x="10776" y="507"/>
                    <a:pt x="10776" y="814"/>
                  </a:cubicBezTo>
                  <a:lnTo>
                    <a:pt x="10776" y="1349"/>
                  </a:lnTo>
                  <a:close/>
                  <a:moveTo>
                    <a:pt x="8383" y="1520"/>
                  </a:moveTo>
                  <a:lnTo>
                    <a:pt x="8383" y="820"/>
                  </a:lnTo>
                  <a:cubicBezTo>
                    <a:pt x="8383" y="747"/>
                    <a:pt x="8339" y="693"/>
                    <a:pt x="8251" y="657"/>
                  </a:cubicBezTo>
                  <a:cubicBezTo>
                    <a:pt x="8190" y="632"/>
                    <a:pt x="8125" y="620"/>
                    <a:pt x="8057" y="620"/>
                  </a:cubicBezTo>
                  <a:lnTo>
                    <a:pt x="7686" y="620"/>
                  </a:lnTo>
                  <a:cubicBezTo>
                    <a:pt x="7600" y="620"/>
                    <a:pt x="7537" y="626"/>
                    <a:pt x="7498" y="638"/>
                  </a:cubicBezTo>
                  <a:cubicBezTo>
                    <a:pt x="7420" y="663"/>
                    <a:pt x="7381" y="716"/>
                    <a:pt x="7381" y="797"/>
                  </a:cubicBezTo>
                  <a:lnTo>
                    <a:pt x="7381" y="1335"/>
                  </a:lnTo>
                  <a:cubicBezTo>
                    <a:pt x="7381" y="1458"/>
                    <a:pt x="7497" y="1520"/>
                    <a:pt x="7730" y="1520"/>
                  </a:cubicBezTo>
                  <a:lnTo>
                    <a:pt x="8383" y="1520"/>
                  </a:lnTo>
                  <a:close/>
                  <a:moveTo>
                    <a:pt x="8620" y="1749"/>
                  </a:moveTo>
                  <a:cubicBezTo>
                    <a:pt x="8620" y="1915"/>
                    <a:pt x="8544" y="2004"/>
                    <a:pt x="8389" y="2081"/>
                  </a:cubicBezTo>
                  <a:cubicBezTo>
                    <a:pt x="8281" y="2135"/>
                    <a:pt x="8152" y="2155"/>
                    <a:pt x="8006" y="2155"/>
                  </a:cubicBezTo>
                  <a:lnTo>
                    <a:pt x="7907" y="2155"/>
                  </a:lnTo>
                  <a:cubicBezTo>
                    <a:pt x="7849" y="2155"/>
                    <a:pt x="7820" y="2116"/>
                    <a:pt x="7820" y="2038"/>
                  </a:cubicBezTo>
                  <a:lnTo>
                    <a:pt x="7820" y="2006"/>
                  </a:lnTo>
                  <a:cubicBezTo>
                    <a:pt x="7820" y="1928"/>
                    <a:pt x="7849" y="1889"/>
                    <a:pt x="7907" y="1889"/>
                  </a:cubicBezTo>
                  <a:lnTo>
                    <a:pt x="8078" y="1889"/>
                  </a:lnTo>
                  <a:cubicBezTo>
                    <a:pt x="8119" y="1889"/>
                    <a:pt x="8217" y="1881"/>
                    <a:pt x="8272" y="1861"/>
                  </a:cubicBezTo>
                  <a:cubicBezTo>
                    <a:pt x="8328" y="1840"/>
                    <a:pt x="8379" y="1816"/>
                    <a:pt x="8379" y="1785"/>
                  </a:cubicBezTo>
                  <a:lnTo>
                    <a:pt x="7735" y="1785"/>
                  </a:lnTo>
                  <a:cubicBezTo>
                    <a:pt x="7585" y="1785"/>
                    <a:pt x="7460" y="1759"/>
                    <a:pt x="7361" y="1708"/>
                  </a:cubicBezTo>
                  <a:cubicBezTo>
                    <a:pt x="7218" y="1633"/>
                    <a:pt x="7147" y="1510"/>
                    <a:pt x="7147" y="1339"/>
                  </a:cubicBezTo>
                  <a:lnTo>
                    <a:pt x="7147" y="804"/>
                  </a:lnTo>
                  <a:cubicBezTo>
                    <a:pt x="7147" y="652"/>
                    <a:pt x="7205" y="536"/>
                    <a:pt x="7320" y="455"/>
                  </a:cubicBezTo>
                  <a:cubicBezTo>
                    <a:pt x="7417" y="387"/>
                    <a:pt x="7534" y="354"/>
                    <a:pt x="7673" y="354"/>
                  </a:cubicBezTo>
                  <a:lnTo>
                    <a:pt x="8018" y="354"/>
                  </a:lnTo>
                  <a:cubicBezTo>
                    <a:pt x="8166" y="354"/>
                    <a:pt x="8293" y="381"/>
                    <a:pt x="8398" y="437"/>
                  </a:cubicBezTo>
                  <a:cubicBezTo>
                    <a:pt x="8546" y="515"/>
                    <a:pt x="8620" y="638"/>
                    <a:pt x="8620" y="807"/>
                  </a:cubicBezTo>
                  <a:lnTo>
                    <a:pt x="8620" y="1749"/>
                  </a:lnTo>
                  <a:close/>
                  <a:moveTo>
                    <a:pt x="6916" y="1678"/>
                  </a:moveTo>
                  <a:cubicBezTo>
                    <a:pt x="6916" y="1757"/>
                    <a:pt x="6887" y="1796"/>
                    <a:pt x="6828" y="1796"/>
                  </a:cubicBezTo>
                  <a:lnTo>
                    <a:pt x="6770" y="1796"/>
                  </a:lnTo>
                  <a:cubicBezTo>
                    <a:pt x="6712" y="1796"/>
                    <a:pt x="6683" y="1757"/>
                    <a:pt x="6683" y="1678"/>
                  </a:cubicBezTo>
                  <a:lnTo>
                    <a:pt x="6683" y="587"/>
                  </a:lnTo>
                  <a:cubicBezTo>
                    <a:pt x="6683" y="509"/>
                    <a:pt x="6712" y="470"/>
                    <a:pt x="6770" y="470"/>
                  </a:cubicBezTo>
                  <a:lnTo>
                    <a:pt x="6828" y="470"/>
                  </a:lnTo>
                  <a:cubicBezTo>
                    <a:pt x="6887" y="470"/>
                    <a:pt x="6916" y="509"/>
                    <a:pt x="6916" y="587"/>
                  </a:cubicBezTo>
                  <a:lnTo>
                    <a:pt x="6916" y="1678"/>
                  </a:lnTo>
                  <a:close/>
                  <a:moveTo>
                    <a:pt x="4760" y="621"/>
                  </a:moveTo>
                  <a:cubicBezTo>
                    <a:pt x="4671" y="621"/>
                    <a:pt x="4618" y="623"/>
                    <a:pt x="4601" y="625"/>
                  </a:cubicBezTo>
                  <a:cubicBezTo>
                    <a:pt x="4523" y="639"/>
                    <a:pt x="4484" y="672"/>
                    <a:pt x="4484" y="724"/>
                  </a:cubicBezTo>
                  <a:lnTo>
                    <a:pt x="4484" y="800"/>
                  </a:lnTo>
                  <a:cubicBezTo>
                    <a:pt x="4484" y="851"/>
                    <a:pt x="4510" y="886"/>
                    <a:pt x="4562" y="905"/>
                  </a:cubicBezTo>
                  <a:cubicBezTo>
                    <a:pt x="4603" y="921"/>
                    <a:pt x="4675" y="928"/>
                    <a:pt x="4777" y="928"/>
                  </a:cubicBezTo>
                  <a:lnTo>
                    <a:pt x="5165" y="928"/>
                  </a:lnTo>
                  <a:cubicBezTo>
                    <a:pt x="5455" y="928"/>
                    <a:pt x="5599" y="1059"/>
                    <a:pt x="5599" y="1319"/>
                  </a:cubicBezTo>
                  <a:lnTo>
                    <a:pt x="5599" y="1384"/>
                  </a:lnTo>
                  <a:cubicBezTo>
                    <a:pt x="5599" y="1659"/>
                    <a:pt x="5444" y="1796"/>
                    <a:pt x="5135" y="1796"/>
                  </a:cubicBezTo>
                  <a:lnTo>
                    <a:pt x="4341" y="1796"/>
                  </a:lnTo>
                  <a:cubicBezTo>
                    <a:pt x="4284" y="1796"/>
                    <a:pt x="4255" y="1757"/>
                    <a:pt x="4255" y="1678"/>
                  </a:cubicBezTo>
                  <a:lnTo>
                    <a:pt x="4255" y="1649"/>
                  </a:lnTo>
                  <a:cubicBezTo>
                    <a:pt x="4255" y="1570"/>
                    <a:pt x="4284" y="1530"/>
                    <a:pt x="4341" y="1530"/>
                  </a:cubicBezTo>
                  <a:lnTo>
                    <a:pt x="5137" y="1530"/>
                  </a:lnTo>
                  <a:cubicBezTo>
                    <a:pt x="5283" y="1530"/>
                    <a:pt x="5356" y="1481"/>
                    <a:pt x="5356" y="1384"/>
                  </a:cubicBezTo>
                  <a:lnTo>
                    <a:pt x="5356" y="1330"/>
                  </a:lnTo>
                  <a:cubicBezTo>
                    <a:pt x="5356" y="1243"/>
                    <a:pt x="5289" y="1199"/>
                    <a:pt x="5155" y="1199"/>
                  </a:cubicBezTo>
                  <a:lnTo>
                    <a:pt x="4774" y="1199"/>
                  </a:lnTo>
                  <a:cubicBezTo>
                    <a:pt x="4626" y="1199"/>
                    <a:pt x="4513" y="1179"/>
                    <a:pt x="4435" y="1140"/>
                  </a:cubicBezTo>
                  <a:cubicBezTo>
                    <a:pt x="4311" y="1078"/>
                    <a:pt x="4249" y="966"/>
                    <a:pt x="4249" y="803"/>
                  </a:cubicBezTo>
                  <a:lnTo>
                    <a:pt x="4249" y="724"/>
                  </a:lnTo>
                  <a:cubicBezTo>
                    <a:pt x="4249" y="477"/>
                    <a:pt x="4418" y="354"/>
                    <a:pt x="4755" y="354"/>
                  </a:cubicBezTo>
                  <a:lnTo>
                    <a:pt x="5800" y="354"/>
                  </a:lnTo>
                  <a:lnTo>
                    <a:pt x="5800" y="117"/>
                  </a:lnTo>
                  <a:cubicBezTo>
                    <a:pt x="5800" y="39"/>
                    <a:pt x="5829" y="0"/>
                    <a:pt x="5887" y="0"/>
                  </a:cubicBezTo>
                  <a:lnTo>
                    <a:pt x="5948" y="0"/>
                  </a:lnTo>
                  <a:cubicBezTo>
                    <a:pt x="6006" y="0"/>
                    <a:pt x="6034" y="39"/>
                    <a:pt x="6034" y="117"/>
                  </a:cubicBezTo>
                  <a:lnTo>
                    <a:pt x="6034" y="365"/>
                  </a:lnTo>
                  <a:lnTo>
                    <a:pt x="6406" y="365"/>
                  </a:lnTo>
                  <a:cubicBezTo>
                    <a:pt x="6465" y="365"/>
                    <a:pt x="6494" y="404"/>
                    <a:pt x="6494" y="482"/>
                  </a:cubicBezTo>
                  <a:lnTo>
                    <a:pt x="6494" y="513"/>
                  </a:lnTo>
                  <a:cubicBezTo>
                    <a:pt x="6494" y="592"/>
                    <a:pt x="6465" y="618"/>
                    <a:pt x="6406" y="618"/>
                  </a:cubicBezTo>
                  <a:lnTo>
                    <a:pt x="6034" y="618"/>
                  </a:lnTo>
                  <a:lnTo>
                    <a:pt x="6034" y="1678"/>
                  </a:lnTo>
                  <a:cubicBezTo>
                    <a:pt x="6034" y="1757"/>
                    <a:pt x="6006" y="1796"/>
                    <a:pt x="5948" y="1796"/>
                  </a:cubicBezTo>
                  <a:lnTo>
                    <a:pt x="5887" y="1796"/>
                  </a:lnTo>
                  <a:cubicBezTo>
                    <a:pt x="5829" y="1796"/>
                    <a:pt x="5800" y="1757"/>
                    <a:pt x="5800" y="1678"/>
                  </a:cubicBezTo>
                  <a:lnTo>
                    <a:pt x="5800" y="619"/>
                  </a:lnTo>
                  <a:lnTo>
                    <a:pt x="4760" y="621"/>
                  </a:lnTo>
                  <a:close/>
                  <a:moveTo>
                    <a:pt x="3874" y="956"/>
                  </a:moveTo>
                  <a:lnTo>
                    <a:pt x="3874" y="778"/>
                  </a:lnTo>
                  <a:cubicBezTo>
                    <a:pt x="3874" y="724"/>
                    <a:pt x="3829" y="682"/>
                    <a:pt x="3739" y="652"/>
                  </a:cubicBezTo>
                  <a:cubicBezTo>
                    <a:pt x="3676" y="631"/>
                    <a:pt x="3615" y="621"/>
                    <a:pt x="3557" y="621"/>
                  </a:cubicBezTo>
                  <a:lnTo>
                    <a:pt x="3217" y="621"/>
                  </a:lnTo>
                  <a:cubicBezTo>
                    <a:pt x="2981" y="621"/>
                    <a:pt x="2863" y="677"/>
                    <a:pt x="2863" y="790"/>
                  </a:cubicBezTo>
                  <a:lnTo>
                    <a:pt x="2863" y="956"/>
                  </a:lnTo>
                  <a:lnTo>
                    <a:pt x="3874" y="956"/>
                  </a:lnTo>
                  <a:close/>
                  <a:moveTo>
                    <a:pt x="4103" y="1100"/>
                  </a:moveTo>
                  <a:cubicBezTo>
                    <a:pt x="4103" y="1188"/>
                    <a:pt x="4080" y="1231"/>
                    <a:pt x="4037" y="1231"/>
                  </a:cubicBezTo>
                  <a:lnTo>
                    <a:pt x="2871" y="1231"/>
                  </a:lnTo>
                  <a:cubicBezTo>
                    <a:pt x="2871" y="1431"/>
                    <a:pt x="2972" y="1530"/>
                    <a:pt x="3175" y="1530"/>
                  </a:cubicBezTo>
                  <a:lnTo>
                    <a:pt x="3350" y="1530"/>
                  </a:lnTo>
                  <a:cubicBezTo>
                    <a:pt x="3408" y="1530"/>
                    <a:pt x="3437" y="1570"/>
                    <a:pt x="3437" y="1649"/>
                  </a:cubicBezTo>
                  <a:lnTo>
                    <a:pt x="3437" y="1678"/>
                  </a:lnTo>
                  <a:cubicBezTo>
                    <a:pt x="3437" y="1757"/>
                    <a:pt x="3408" y="1796"/>
                    <a:pt x="3350" y="1796"/>
                  </a:cubicBezTo>
                  <a:lnTo>
                    <a:pt x="3200" y="1796"/>
                  </a:lnTo>
                  <a:cubicBezTo>
                    <a:pt x="3050" y="1796"/>
                    <a:pt x="2928" y="1769"/>
                    <a:pt x="2833" y="1716"/>
                  </a:cubicBezTo>
                  <a:cubicBezTo>
                    <a:pt x="2697" y="1640"/>
                    <a:pt x="2629" y="1515"/>
                    <a:pt x="2629" y="1340"/>
                  </a:cubicBezTo>
                  <a:lnTo>
                    <a:pt x="2629" y="809"/>
                  </a:lnTo>
                  <a:cubicBezTo>
                    <a:pt x="2629" y="643"/>
                    <a:pt x="2696" y="520"/>
                    <a:pt x="2831" y="439"/>
                  </a:cubicBezTo>
                  <a:cubicBezTo>
                    <a:pt x="2928" y="381"/>
                    <a:pt x="3049" y="352"/>
                    <a:pt x="3191" y="352"/>
                  </a:cubicBezTo>
                  <a:lnTo>
                    <a:pt x="3629" y="352"/>
                  </a:lnTo>
                  <a:cubicBezTo>
                    <a:pt x="3748" y="352"/>
                    <a:pt x="3849" y="379"/>
                    <a:pt x="3934" y="434"/>
                  </a:cubicBezTo>
                  <a:cubicBezTo>
                    <a:pt x="4047" y="505"/>
                    <a:pt x="4103" y="611"/>
                    <a:pt x="4103" y="752"/>
                  </a:cubicBezTo>
                  <a:lnTo>
                    <a:pt x="4103" y="1100"/>
                  </a:lnTo>
                  <a:close/>
                  <a:moveTo>
                    <a:pt x="2556" y="504"/>
                  </a:moveTo>
                  <a:cubicBezTo>
                    <a:pt x="2556" y="582"/>
                    <a:pt x="2527" y="621"/>
                    <a:pt x="2468" y="621"/>
                  </a:cubicBezTo>
                  <a:lnTo>
                    <a:pt x="2360" y="621"/>
                  </a:lnTo>
                  <a:cubicBezTo>
                    <a:pt x="2185" y="621"/>
                    <a:pt x="2097" y="681"/>
                    <a:pt x="2097" y="801"/>
                  </a:cubicBezTo>
                  <a:lnTo>
                    <a:pt x="2097" y="1678"/>
                  </a:lnTo>
                  <a:cubicBezTo>
                    <a:pt x="2097" y="1757"/>
                    <a:pt x="2068" y="1796"/>
                    <a:pt x="2011" y="1796"/>
                  </a:cubicBezTo>
                  <a:lnTo>
                    <a:pt x="1946" y="1796"/>
                  </a:lnTo>
                  <a:cubicBezTo>
                    <a:pt x="1889" y="1796"/>
                    <a:pt x="1860" y="1756"/>
                    <a:pt x="1860" y="1676"/>
                  </a:cubicBezTo>
                  <a:lnTo>
                    <a:pt x="1863" y="801"/>
                  </a:lnTo>
                  <a:cubicBezTo>
                    <a:pt x="1864" y="639"/>
                    <a:pt x="1922" y="520"/>
                    <a:pt x="2039" y="442"/>
                  </a:cubicBezTo>
                  <a:cubicBezTo>
                    <a:pt x="2129" y="383"/>
                    <a:pt x="2240" y="354"/>
                    <a:pt x="2374" y="354"/>
                  </a:cubicBezTo>
                  <a:lnTo>
                    <a:pt x="2468" y="354"/>
                  </a:lnTo>
                  <a:cubicBezTo>
                    <a:pt x="2527" y="354"/>
                    <a:pt x="2556" y="393"/>
                    <a:pt x="2556" y="472"/>
                  </a:cubicBezTo>
                  <a:lnTo>
                    <a:pt x="2556" y="504"/>
                  </a:lnTo>
                  <a:close/>
                  <a:moveTo>
                    <a:pt x="9091" y="1678"/>
                  </a:moveTo>
                  <a:cubicBezTo>
                    <a:pt x="9091" y="1757"/>
                    <a:pt x="9062" y="1796"/>
                    <a:pt x="9003" y="1796"/>
                  </a:cubicBezTo>
                  <a:lnTo>
                    <a:pt x="8945" y="1796"/>
                  </a:lnTo>
                  <a:cubicBezTo>
                    <a:pt x="8887" y="1796"/>
                    <a:pt x="8858" y="1757"/>
                    <a:pt x="8858" y="1678"/>
                  </a:cubicBezTo>
                  <a:lnTo>
                    <a:pt x="8858" y="587"/>
                  </a:lnTo>
                  <a:cubicBezTo>
                    <a:pt x="8858" y="509"/>
                    <a:pt x="8887" y="470"/>
                    <a:pt x="8945" y="470"/>
                  </a:cubicBezTo>
                  <a:lnTo>
                    <a:pt x="9003" y="470"/>
                  </a:lnTo>
                  <a:cubicBezTo>
                    <a:pt x="9062" y="470"/>
                    <a:pt x="9091" y="509"/>
                    <a:pt x="9091" y="587"/>
                  </a:cubicBezTo>
                  <a:lnTo>
                    <a:pt x="9091" y="1678"/>
                  </a:lnTo>
                  <a:close/>
                  <a:moveTo>
                    <a:pt x="1119" y="264"/>
                  </a:moveTo>
                  <a:cubicBezTo>
                    <a:pt x="1219" y="264"/>
                    <a:pt x="1336" y="271"/>
                    <a:pt x="1385" y="297"/>
                  </a:cubicBezTo>
                  <a:cubicBezTo>
                    <a:pt x="1445" y="329"/>
                    <a:pt x="1477" y="400"/>
                    <a:pt x="1481" y="479"/>
                  </a:cubicBezTo>
                  <a:lnTo>
                    <a:pt x="1482" y="767"/>
                  </a:lnTo>
                  <a:cubicBezTo>
                    <a:pt x="1482" y="856"/>
                    <a:pt x="1449" y="899"/>
                    <a:pt x="1385" y="933"/>
                  </a:cubicBezTo>
                  <a:cubicBezTo>
                    <a:pt x="1336" y="959"/>
                    <a:pt x="1219" y="966"/>
                    <a:pt x="1119" y="966"/>
                  </a:cubicBezTo>
                  <a:lnTo>
                    <a:pt x="247" y="966"/>
                  </a:lnTo>
                  <a:lnTo>
                    <a:pt x="247" y="264"/>
                  </a:lnTo>
                  <a:cubicBezTo>
                    <a:pt x="538" y="264"/>
                    <a:pt x="828" y="264"/>
                    <a:pt x="1119" y="264"/>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lvl="0"/>
              <a:endParaRPr lang="en-US"/>
            </a:p>
          </p:txBody>
        </p:sp>
        <p:sp>
          <p:nvSpPr>
            <p:cNvPr id="15" name="Freeform 6"/>
            <p:cNvSpPr>
              <a:spLocks/>
            </p:cNvSpPr>
            <p:nvPr userDrawn="1"/>
          </p:nvSpPr>
          <p:spPr bwMode="auto">
            <a:xfrm>
              <a:off x="9330531" y="-1035244"/>
              <a:ext cx="104775" cy="92075"/>
            </a:xfrm>
            <a:custGeom>
              <a:avLst/>
              <a:gdLst>
                <a:gd name="T0" fmla="*/ 126 w 289"/>
                <a:gd name="T1" fmla="*/ 0 h 252"/>
                <a:gd name="T2" fmla="*/ 163 w 289"/>
                <a:gd name="T3" fmla="*/ 0 h 252"/>
                <a:gd name="T4" fmla="*/ 289 w 289"/>
                <a:gd name="T5" fmla="*/ 126 h 252"/>
                <a:gd name="T6" fmla="*/ 289 w 289"/>
                <a:gd name="T7" fmla="*/ 126 h 252"/>
                <a:gd name="T8" fmla="*/ 163 w 289"/>
                <a:gd name="T9" fmla="*/ 252 h 252"/>
                <a:gd name="T10" fmla="*/ 126 w 289"/>
                <a:gd name="T11" fmla="*/ 252 h 252"/>
                <a:gd name="T12" fmla="*/ 0 w 289"/>
                <a:gd name="T13" fmla="*/ 126 h 252"/>
                <a:gd name="T14" fmla="*/ 0 w 289"/>
                <a:gd name="T15" fmla="*/ 126 h 252"/>
                <a:gd name="T16" fmla="*/ 126 w 28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252">
                  <a:moveTo>
                    <a:pt x="126" y="0"/>
                  </a:moveTo>
                  <a:lnTo>
                    <a:pt x="163" y="0"/>
                  </a:lnTo>
                  <a:cubicBezTo>
                    <a:pt x="233" y="0"/>
                    <a:pt x="289" y="56"/>
                    <a:pt x="289" y="126"/>
                  </a:cubicBezTo>
                  <a:lnTo>
                    <a:pt x="289" y="126"/>
                  </a:lnTo>
                  <a:cubicBezTo>
                    <a:pt x="289" y="195"/>
                    <a:pt x="233" y="252"/>
                    <a:pt x="163" y="252"/>
                  </a:cubicBezTo>
                  <a:lnTo>
                    <a:pt x="126" y="252"/>
                  </a:lnTo>
                  <a:cubicBezTo>
                    <a:pt x="56" y="252"/>
                    <a:pt x="0" y="195"/>
                    <a:pt x="0" y="126"/>
                  </a:cubicBezTo>
                  <a:lnTo>
                    <a:pt x="0" y="126"/>
                  </a:lnTo>
                  <a:cubicBezTo>
                    <a:pt x="0" y="56"/>
                    <a:pt x="56" y="0"/>
                    <a:pt x="126" y="0"/>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lvl="0"/>
              <a:endParaRPr lang="en-US"/>
            </a:p>
          </p:txBody>
        </p:sp>
        <p:sp>
          <p:nvSpPr>
            <p:cNvPr id="16" name="Freeform 7"/>
            <p:cNvSpPr>
              <a:spLocks/>
            </p:cNvSpPr>
            <p:nvPr userDrawn="1"/>
          </p:nvSpPr>
          <p:spPr bwMode="auto">
            <a:xfrm>
              <a:off x="10114756" y="-1035244"/>
              <a:ext cx="104775" cy="92075"/>
            </a:xfrm>
            <a:custGeom>
              <a:avLst/>
              <a:gdLst>
                <a:gd name="T0" fmla="*/ 126 w 290"/>
                <a:gd name="T1" fmla="*/ 0 h 252"/>
                <a:gd name="T2" fmla="*/ 164 w 290"/>
                <a:gd name="T3" fmla="*/ 0 h 252"/>
                <a:gd name="T4" fmla="*/ 290 w 290"/>
                <a:gd name="T5" fmla="*/ 126 h 252"/>
                <a:gd name="T6" fmla="*/ 290 w 290"/>
                <a:gd name="T7" fmla="*/ 126 h 252"/>
                <a:gd name="T8" fmla="*/ 164 w 290"/>
                <a:gd name="T9" fmla="*/ 252 h 252"/>
                <a:gd name="T10" fmla="*/ 126 w 290"/>
                <a:gd name="T11" fmla="*/ 252 h 252"/>
                <a:gd name="T12" fmla="*/ 0 w 290"/>
                <a:gd name="T13" fmla="*/ 126 h 252"/>
                <a:gd name="T14" fmla="*/ 0 w 290"/>
                <a:gd name="T15" fmla="*/ 126 h 252"/>
                <a:gd name="T16" fmla="*/ 126 w 290"/>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252">
                  <a:moveTo>
                    <a:pt x="126" y="0"/>
                  </a:moveTo>
                  <a:lnTo>
                    <a:pt x="164" y="0"/>
                  </a:lnTo>
                  <a:cubicBezTo>
                    <a:pt x="234" y="0"/>
                    <a:pt x="290" y="56"/>
                    <a:pt x="290" y="126"/>
                  </a:cubicBezTo>
                  <a:lnTo>
                    <a:pt x="290" y="126"/>
                  </a:lnTo>
                  <a:cubicBezTo>
                    <a:pt x="290" y="195"/>
                    <a:pt x="234" y="252"/>
                    <a:pt x="164" y="252"/>
                  </a:cubicBezTo>
                  <a:lnTo>
                    <a:pt x="126" y="252"/>
                  </a:lnTo>
                  <a:cubicBezTo>
                    <a:pt x="57" y="252"/>
                    <a:pt x="0" y="195"/>
                    <a:pt x="0" y="126"/>
                  </a:cubicBezTo>
                  <a:lnTo>
                    <a:pt x="0" y="126"/>
                  </a:lnTo>
                  <a:cubicBezTo>
                    <a:pt x="0" y="56"/>
                    <a:pt x="57" y="0"/>
                    <a:pt x="126" y="0"/>
                  </a:cubicBezTo>
                  <a:close/>
                </a:path>
              </a:pathLst>
            </a:custGeom>
            <a:grpFill/>
            <a:ln>
              <a:no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lvl="0"/>
              <a:endParaRPr lang="en-US"/>
            </a:p>
          </p:txBody>
        </p:sp>
      </p:grpSp>
      <p:sp>
        <p:nvSpPr>
          <p:cNvPr id="17" name="Parallelogram 16"/>
          <p:cNvSpPr/>
          <p:nvPr/>
        </p:nvSpPr>
        <p:spPr>
          <a:xfrm>
            <a:off x="10514867" y="5122896"/>
            <a:ext cx="914400" cy="1383712"/>
          </a:xfrm>
          <a:prstGeom prst="parallelogram">
            <a:avLst>
              <a:gd name="adj" fmla="val 3488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p:nvSpPr>
        <p:spPr>
          <a:xfrm>
            <a:off x="11059870" y="5975400"/>
            <a:ext cx="1807243" cy="1165673"/>
          </a:xfrm>
          <a:prstGeom prst="parallelogram">
            <a:avLst>
              <a:gd name="adj" fmla="val 23861"/>
            </a:avLst>
          </a:prstGeom>
          <a:solidFill>
            <a:srgbClr val="D9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2986782"/>
      </p:ext>
    </p:extLst>
  </p:cSld>
  <p:clrMapOvr>
    <a:masterClrMapping/>
  </p:clrMapOvr>
  <p:transition spd="slow">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C5EB058-181C-4D18-9F29-4B814885D639}"/>
              </a:ext>
            </a:extLst>
          </p:cNvPr>
          <p:cNvSpPr>
            <a:spLocks noGrp="1"/>
          </p:cNvSpPr>
          <p:nvPr>
            <p:ph idx="1"/>
          </p:nvPr>
        </p:nvSpPr>
        <p:spPr>
          <a:xfrm>
            <a:off x="1402452" y="1405269"/>
            <a:ext cx="10977091" cy="5079752"/>
          </a:xfrm>
        </p:spPr>
        <p:txBody>
          <a:bodyPr anchor="t">
            <a:noAutofit/>
          </a:bodyPr>
          <a:lstStyle/>
          <a:p>
            <a:pPr>
              <a:buFont typeface="Arial" panose="020B0604020202020204" pitchFamily="34" charset="0"/>
              <a:buChar char="•"/>
            </a:pPr>
            <a:r>
              <a:rPr lang="sr-Latn-RS" sz="1500" b="1" dirty="0" smtClean="0"/>
              <a:t> </a:t>
            </a:r>
            <a:r>
              <a:rPr lang="en-US" sz="1500" b="1" dirty="0" smtClean="0"/>
              <a:t>CE </a:t>
            </a:r>
            <a:r>
              <a:rPr lang="en-US" sz="1500" b="1" dirty="0"/>
              <a:t>certificate: </a:t>
            </a:r>
            <a:r>
              <a:rPr lang="en-US" sz="1500" dirty="0"/>
              <a:t>products meet the requirements of EU directives (such as enhanced durability of components, higher energy efficiency, protection against radio interference etc</a:t>
            </a:r>
            <a:r>
              <a:rPr lang="en-US" sz="1500" dirty="0" smtClean="0"/>
              <a:t>.)</a:t>
            </a:r>
            <a:endParaRPr lang="sr-Latn-RS" sz="1500" dirty="0" smtClean="0"/>
          </a:p>
          <a:p>
            <a:pPr>
              <a:buFont typeface="Arial" panose="020B0604020202020204" pitchFamily="34" charset="0"/>
              <a:buChar char="•"/>
            </a:pPr>
            <a:endParaRPr lang="en-US" sz="1500" b="1" dirty="0"/>
          </a:p>
          <a:p>
            <a:pPr>
              <a:buFont typeface="Arial" panose="020B0604020202020204" pitchFamily="34" charset="0"/>
              <a:buChar char="•"/>
            </a:pPr>
            <a:r>
              <a:rPr lang="sr-Latn-RS" sz="1500" b="1" dirty="0" smtClean="0"/>
              <a:t> </a:t>
            </a:r>
            <a:r>
              <a:rPr lang="en-US" sz="1500" b="1" dirty="0" smtClean="0"/>
              <a:t>RoHS </a:t>
            </a:r>
            <a:r>
              <a:rPr lang="en-US" sz="1500" b="1" dirty="0"/>
              <a:t>compliant: </a:t>
            </a:r>
            <a:r>
              <a:rPr lang="en-US" sz="1500" dirty="0"/>
              <a:t>devices are manufactured without certain hazardous substances (such as lead, mercury, etc</a:t>
            </a:r>
            <a:r>
              <a:rPr lang="en-US" sz="1500" dirty="0" smtClean="0"/>
              <a:t>.)</a:t>
            </a:r>
            <a:endParaRPr lang="sr-Latn-RS" sz="1500" dirty="0" smtClean="0"/>
          </a:p>
          <a:p>
            <a:pPr>
              <a:buFont typeface="Arial" panose="020B0604020202020204" pitchFamily="34" charset="0"/>
              <a:buChar char="•"/>
            </a:pPr>
            <a:endParaRPr lang="ru-RU" sz="1500" dirty="0"/>
          </a:p>
          <a:p>
            <a:pPr>
              <a:buFont typeface="Arial" panose="020B0604020202020204" pitchFamily="34" charset="0"/>
              <a:buChar char="•"/>
            </a:pPr>
            <a:r>
              <a:rPr lang="sr-Latn-RS" sz="1500" b="1" dirty="0" smtClean="0"/>
              <a:t> </a:t>
            </a:r>
            <a:r>
              <a:rPr lang="en-US" sz="1500" b="1" dirty="0" smtClean="0"/>
              <a:t>IEC </a:t>
            </a:r>
            <a:r>
              <a:rPr lang="en-US" sz="1500" b="1" dirty="0"/>
              <a:t>certificate: </a:t>
            </a:r>
            <a:r>
              <a:rPr lang="en-US" sz="1500" dirty="0"/>
              <a:t>ensures that batteries meet international standards (non-explosive, fire safety, etc</a:t>
            </a:r>
            <a:r>
              <a:rPr lang="en-US" sz="1500" dirty="0" smtClean="0"/>
              <a:t>.)</a:t>
            </a:r>
            <a:endParaRPr lang="sr-Latn-RS" sz="1500" dirty="0" smtClean="0"/>
          </a:p>
          <a:p>
            <a:pPr>
              <a:buFont typeface="Arial" panose="020B0604020202020204" pitchFamily="34" charset="0"/>
              <a:buChar char="•"/>
            </a:pPr>
            <a:endParaRPr lang="en-US" sz="1500" dirty="0"/>
          </a:p>
          <a:p>
            <a:pPr>
              <a:buFont typeface="Arial" panose="020B0604020202020204" pitchFamily="34" charset="0"/>
              <a:buChar char="•"/>
            </a:pPr>
            <a:r>
              <a:rPr lang="sr-Latn-RS" sz="1500" b="1" dirty="0" smtClean="0"/>
              <a:t> </a:t>
            </a:r>
            <a:r>
              <a:rPr lang="en-US" sz="1500" b="1" dirty="0" smtClean="0"/>
              <a:t>NTC </a:t>
            </a:r>
            <a:r>
              <a:rPr lang="en-US" sz="1500" b="1" dirty="0"/>
              <a:t>protection: </a:t>
            </a:r>
            <a:r>
              <a:rPr lang="en-US" sz="1500" dirty="0"/>
              <a:t>battery protection from the overheat when battery reaches 100% or ambience temperature is dangerous for the </a:t>
            </a:r>
            <a:r>
              <a:rPr lang="en-US" sz="1500" dirty="0" smtClean="0"/>
              <a:t>device</a:t>
            </a:r>
            <a:endParaRPr lang="sr-Latn-RS" sz="1500" dirty="0" smtClean="0"/>
          </a:p>
          <a:p>
            <a:pPr>
              <a:buFont typeface="Arial" panose="020B0604020202020204" pitchFamily="34" charset="0"/>
              <a:buChar char="•"/>
            </a:pPr>
            <a:endParaRPr lang="en-US" sz="1500" dirty="0"/>
          </a:p>
          <a:p>
            <a:pPr>
              <a:buFont typeface="Arial" panose="020B0604020202020204" pitchFamily="34" charset="0"/>
              <a:buChar char="•"/>
            </a:pPr>
            <a:r>
              <a:rPr lang="sr-Latn-RS" sz="1500" b="1" dirty="0" smtClean="0"/>
              <a:t> </a:t>
            </a:r>
            <a:r>
              <a:rPr lang="en-US" sz="1500" b="1" dirty="0" smtClean="0"/>
              <a:t>Gilded </a:t>
            </a:r>
            <a:r>
              <a:rPr lang="en-US" sz="1500" b="1" dirty="0"/>
              <a:t>contacts: </a:t>
            </a:r>
            <a:r>
              <a:rPr lang="en-US" sz="1500" dirty="0"/>
              <a:t>prevents sensitive elements from </a:t>
            </a:r>
            <a:r>
              <a:rPr lang="en-US" sz="1500" dirty="0" smtClean="0"/>
              <a:t>corrosion</a:t>
            </a:r>
            <a:endParaRPr lang="sr-Latn-RS" sz="1500" dirty="0" smtClean="0"/>
          </a:p>
          <a:p>
            <a:pPr>
              <a:buFont typeface="Arial" panose="020B0604020202020204" pitchFamily="34" charset="0"/>
              <a:buChar char="•"/>
            </a:pPr>
            <a:endParaRPr lang="en-US" sz="1500" dirty="0"/>
          </a:p>
          <a:p>
            <a:pPr>
              <a:buFont typeface="Arial" panose="020B0604020202020204" pitchFamily="34" charset="0"/>
              <a:buChar char="•"/>
            </a:pPr>
            <a:r>
              <a:rPr lang="sr-Latn-RS" sz="1500" b="1" dirty="0" smtClean="0"/>
              <a:t> </a:t>
            </a:r>
            <a:r>
              <a:rPr lang="en-US" sz="1500" b="1" dirty="0" smtClean="0"/>
              <a:t>Memory </a:t>
            </a:r>
            <a:r>
              <a:rPr lang="en-US" sz="1500" b="1" dirty="0"/>
              <a:t>by A-brands: </a:t>
            </a:r>
            <a:r>
              <a:rPr lang="en-US" sz="1500" dirty="0"/>
              <a:t>stable data storage and reading for longer period of </a:t>
            </a:r>
            <a:r>
              <a:rPr lang="en-US" sz="1500" dirty="0" smtClean="0"/>
              <a:t>time</a:t>
            </a:r>
            <a:endParaRPr lang="sr-Latn-RS" sz="1500" dirty="0" smtClean="0"/>
          </a:p>
          <a:p>
            <a:pPr>
              <a:buFont typeface="Arial" panose="020B0604020202020204" pitchFamily="34" charset="0"/>
              <a:buChar char="•"/>
            </a:pPr>
            <a:endParaRPr lang="en-US" sz="1500" dirty="0"/>
          </a:p>
          <a:p>
            <a:pPr>
              <a:buFont typeface="Arial" panose="020B0604020202020204" pitchFamily="34" charset="0"/>
              <a:buChar char="•"/>
            </a:pPr>
            <a:r>
              <a:rPr lang="sr-Latn-RS" sz="1500" b="1" dirty="0" smtClean="0"/>
              <a:t> </a:t>
            </a:r>
            <a:r>
              <a:rPr lang="en-US" sz="1500" b="1" dirty="0" smtClean="0"/>
              <a:t>A/A </a:t>
            </a:r>
            <a:r>
              <a:rPr lang="en-US" sz="1500" b="1" dirty="0"/>
              <a:t>class displays: </a:t>
            </a:r>
            <a:r>
              <a:rPr lang="en-US" sz="1500" dirty="0"/>
              <a:t>less defective pixels, improved screen </a:t>
            </a:r>
            <a:r>
              <a:rPr lang="en-US" sz="1500" dirty="0" smtClean="0"/>
              <a:t>response</a:t>
            </a:r>
            <a:endParaRPr lang="sr-Latn-RS" sz="1500" dirty="0" smtClean="0"/>
          </a:p>
          <a:p>
            <a:pPr>
              <a:buFont typeface="Arial" panose="020B0604020202020204" pitchFamily="34" charset="0"/>
              <a:buChar char="•"/>
            </a:pPr>
            <a:endParaRPr lang="sr-Latn-RS" sz="1500" dirty="0" smtClean="0"/>
          </a:p>
          <a:p>
            <a:pPr>
              <a:buFont typeface="Arial" panose="020B0604020202020204" pitchFamily="34" charset="0"/>
              <a:buChar char="•"/>
            </a:pPr>
            <a:r>
              <a:rPr lang="sr-Latn-RS" sz="1500" b="1" dirty="0" smtClean="0"/>
              <a:t> </a:t>
            </a:r>
            <a:r>
              <a:rPr lang="en-US" sz="1500" b="1" dirty="0" smtClean="0"/>
              <a:t>Enhanced </a:t>
            </a:r>
            <a:r>
              <a:rPr lang="en-US" sz="1500" b="1" dirty="0"/>
              <a:t>USB/audio ports</a:t>
            </a:r>
            <a:r>
              <a:rPr lang="en-US" sz="1500" dirty="0"/>
              <a:t>: tested to resist high pressure for improved durability </a:t>
            </a:r>
            <a:endParaRPr lang="en-US" sz="1500" dirty="0" smtClean="0"/>
          </a:p>
          <a:p>
            <a:pPr>
              <a:buFont typeface="Arial" panose="020B0604020202020204" pitchFamily="34" charset="0"/>
              <a:buChar char="•"/>
            </a:pPr>
            <a:endParaRPr lang="en-US" sz="1500" dirty="0"/>
          </a:p>
        </p:txBody>
      </p:sp>
      <p:sp>
        <p:nvSpPr>
          <p:cNvPr id="3" name="Title 2">
            <a:extLst>
              <a:ext uri="{FF2B5EF4-FFF2-40B4-BE49-F238E27FC236}">
                <a16:creationId xmlns:a16="http://schemas.microsoft.com/office/drawing/2014/main" xmlns="" id="{82D80F09-8E7F-4B51-9BC0-A1ACC70F55E9}"/>
              </a:ext>
            </a:extLst>
          </p:cNvPr>
          <p:cNvSpPr>
            <a:spLocks noGrp="1"/>
          </p:cNvSpPr>
          <p:nvPr>
            <p:ph type="title"/>
          </p:nvPr>
        </p:nvSpPr>
        <p:spPr>
          <a:xfrm>
            <a:off x="1269196" y="340894"/>
            <a:ext cx="9047311" cy="859442"/>
          </a:xfrm>
        </p:spPr>
        <p:txBody>
          <a:bodyPr anchor="t"/>
          <a:lstStyle/>
          <a:p>
            <a:r>
              <a:rPr lang="en-US" dirty="0"/>
              <a:t>PRESTIGIO SMARTPHONES </a:t>
            </a:r>
            <a:r>
              <a:rPr lang="en-US" b="1" dirty="0"/>
              <a:t>ADVANTAGES</a:t>
            </a:r>
          </a:p>
        </p:txBody>
      </p:sp>
      <p:sp>
        <p:nvSpPr>
          <p:cNvPr id="20" name="Parallelogram 19">
            <a:extLst>
              <a:ext uri="{FF2B5EF4-FFF2-40B4-BE49-F238E27FC236}">
                <a16:creationId xmlns:a16="http://schemas.microsoft.com/office/drawing/2014/main" xmlns="" id="{A9A02F9E-1FAD-49E6-B2F2-7421388E6172}"/>
              </a:ext>
            </a:extLst>
          </p:cNvPr>
          <p:cNvSpPr/>
          <p:nvPr/>
        </p:nvSpPr>
        <p:spPr>
          <a:xfrm>
            <a:off x="397972" y="1331497"/>
            <a:ext cx="1048804" cy="676480"/>
          </a:xfrm>
          <a:prstGeom prst="parallelogram">
            <a:avLst>
              <a:gd name="adj" fmla="val 238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xmlns="" id="{7CC38265-A296-4DC0-BC8E-698E26AD956E}"/>
              </a:ext>
            </a:extLst>
          </p:cNvPr>
          <p:cNvSpPr/>
          <p:nvPr/>
        </p:nvSpPr>
        <p:spPr>
          <a:xfrm>
            <a:off x="622460" y="2093495"/>
            <a:ext cx="802206" cy="517424"/>
          </a:xfrm>
          <a:prstGeom prst="parallelogram">
            <a:avLst>
              <a:gd name="adj" fmla="val 238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allelogram 21">
            <a:extLst>
              <a:ext uri="{FF2B5EF4-FFF2-40B4-BE49-F238E27FC236}">
                <a16:creationId xmlns:a16="http://schemas.microsoft.com/office/drawing/2014/main" xmlns="" id="{CC79C6E4-1B32-447A-B3BC-4F8A11551E68}"/>
              </a:ext>
            </a:extLst>
          </p:cNvPr>
          <p:cNvSpPr/>
          <p:nvPr/>
        </p:nvSpPr>
        <p:spPr>
          <a:xfrm>
            <a:off x="378125" y="3212431"/>
            <a:ext cx="921286" cy="430340"/>
          </a:xfrm>
          <a:prstGeom prst="parallelogram">
            <a:avLst>
              <a:gd name="adj" fmla="val 238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a:extLst>
              <a:ext uri="{FF2B5EF4-FFF2-40B4-BE49-F238E27FC236}">
                <a16:creationId xmlns:a16="http://schemas.microsoft.com/office/drawing/2014/main" xmlns="" id="{DE588636-DC1C-4ADD-A93F-9C1F883B2B49}"/>
              </a:ext>
            </a:extLst>
          </p:cNvPr>
          <p:cNvSpPr/>
          <p:nvPr/>
        </p:nvSpPr>
        <p:spPr>
          <a:xfrm>
            <a:off x="288626" y="2646947"/>
            <a:ext cx="802206" cy="517424"/>
          </a:xfrm>
          <a:prstGeom prst="parallelogram">
            <a:avLst>
              <a:gd name="adj" fmla="val 238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a:extLst>
              <a:ext uri="{FF2B5EF4-FFF2-40B4-BE49-F238E27FC236}">
                <a16:creationId xmlns:a16="http://schemas.microsoft.com/office/drawing/2014/main" xmlns="" id="{CBC4051E-4BAC-4976-B9E6-6328F32498DF}"/>
              </a:ext>
            </a:extLst>
          </p:cNvPr>
          <p:cNvSpPr/>
          <p:nvPr/>
        </p:nvSpPr>
        <p:spPr>
          <a:xfrm>
            <a:off x="96252" y="3767211"/>
            <a:ext cx="1341506" cy="517424"/>
          </a:xfrm>
          <a:prstGeom prst="parallelogram">
            <a:avLst>
              <a:gd name="adj" fmla="val 238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xmlns="" id="{CBC4051E-4BAC-4976-B9E6-6328F32498DF}"/>
              </a:ext>
            </a:extLst>
          </p:cNvPr>
          <p:cNvSpPr/>
          <p:nvPr/>
        </p:nvSpPr>
        <p:spPr>
          <a:xfrm>
            <a:off x="104273" y="4509158"/>
            <a:ext cx="1341506" cy="517424"/>
          </a:xfrm>
          <a:prstGeom prst="parallelogram">
            <a:avLst>
              <a:gd name="adj" fmla="val 238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xmlns="" id="{CBC4051E-4BAC-4976-B9E6-6328F32498DF}"/>
              </a:ext>
            </a:extLst>
          </p:cNvPr>
          <p:cNvSpPr/>
          <p:nvPr/>
        </p:nvSpPr>
        <p:spPr>
          <a:xfrm>
            <a:off x="260683" y="5149516"/>
            <a:ext cx="894348" cy="466613"/>
          </a:xfrm>
          <a:prstGeom prst="parallelogram">
            <a:avLst>
              <a:gd name="adj" fmla="val 238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xmlns="" id="{CBC4051E-4BAC-4976-B9E6-6328F32498DF}"/>
              </a:ext>
            </a:extLst>
          </p:cNvPr>
          <p:cNvSpPr/>
          <p:nvPr/>
        </p:nvSpPr>
        <p:spPr>
          <a:xfrm>
            <a:off x="364958" y="5751095"/>
            <a:ext cx="1006642" cy="378382"/>
          </a:xfrm>
          <a:prstGeom prst="parallelogram">
            <a:avLst>
              <a:gd name="adj" fmla="val 238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5069319"/>
      </p:ext>
    </p:extLst>
  </p:cSld>
  <p:clrMapOvr>
    <a:masterClrMapping/>
  </p:clrMapOvr>
  <p:transition spd="slow">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a:extLst>
              <a:ext uri="{FF2B5EF4-FFF2-40B4-BE49-F238E27FC236}">
                <a16:creationId xmlns:a16="http://schemas.microsoft.com/office/drawing/2014/main" xmlns="" id="{8C5EB058-181C-4D18-9F29-4B814885D639}"/>
              </a:ext>
            </a:extLst>
          </p:cNvPr>
          <p:cNvSpPr>
            <a:spLocks noGrp="1"/>
          </p:cNvSpPr>
          <p:nvPr>
            <p:ph idx="1"/>
          </p:nvPr>
        </p:nvSpPr>
        <p:spPr>
          <a:xfrm>
            <a:off x="1214909" y="1922627"/>
            <a:ext cx="10977091" cy="5079752"/>
          </a:xfrm>
        </p:spPr>
        <p:txBody>
          <a:bodyPr anchor="t">
            <a:noAutofit/>
          </a:bodyPr>
          <a:lstStyle/>
          <a:p>
            <a:pPr marL="0" indent="0">
              <a:buNone/>
            </a:pPr>
            <a:endParaRPr lang="en-US" sz="1500" dirty="0"/>
          </a:p>
          <a:p>
            <a:pPr>
              <a:buFont typeface="Arial" panose="020B0604020202020204" pitchFamily="34" charset="0"/>
              <a:buChar char="•"/>
            </a:pPr>
            <a:r>
              <a:rPr lang="sr-Latn-RS" sz="1500" b="1" dirty="0" smtClean="0"/>
              <a:t> </a:t>
            </a:r>
            <a:r>
              <a:rPr lang="en-US" sz="1500" b="1" dirty="0" smtClean="0"/>
              <a:t>High </a:t>
            </a:r>
            <a:r>
              <a:rPr lang="en-US" sz="1500" b="1" dirty="0"/>
              <a:t>quality accessories </a:t>
            </a:r>
            <a:r>
              <a:rPr lang="en-US" sz="1500" dirty="0"/>
              <a:t>in the box: USB cable and charger are tested for improved </a:t>
            </a:r>
            <a:r>
              <a:rPr lang="en-US" sz="1500" dirty="0" smtClean="0"/>
              <a:t>durability</a:t>
            </a:r>
            <a:endParaRPr lang="sr-Latn-RS" sz="1500" dirty="0" smtClean="0"/>
          </a:p>
          <a:p>
            <a:pPr>
              <a:buFont typeface="Arial" panose="020B0604020202020204" pitchFamily="34" charset="0"/>
              <a:buChar char="•"/>
            </a:pPr>
            <a:endParaRPr lang="en-US" sz="1500" dirty="0"/>
          </a:p>
          <a:p>
            <a:pPr>
              <a:buFont typeface="Arial" panose="020B0604020202020204" pitchFamily="34" charset="0"/>
              <a:buChar char="•"/>
            </a:pPr>
            <a:r>
              <a:rPr lang="sr-Latn-RS" sz="1500" b="1" dirty="0" smtClean="0"/>
              <a:t> </a:t>
            </a:r>
            <a:r>
              <a:rPr lang="en-US" sz="1500" b="1" dirty="0" smtClean="0"/>
              <a:t>Screen </a:t>
            </a:r>
            <a:r>
              <a:rPr lang="en-US" sz="1500" b="1" dirty="0"/>
              <a:t>protective film</a:t>
            </a:r>
            <a:r>
              <a:rPr lang="en-US" sz="1500" dirty="0"/>
              <a:t>: free customized film to protect your device’s screen from scratches in the box and in </a:t>
            </a:r>
            <a:r>
              <a:rPr lang="en-US" sz="1500" dirty="0" smtClean="0"/>
              <a:t>use</a:t>
            </a:r>
            <a:endParaRPr lang="sr-Latn-RS" sz="1500" dirty="0" smtClean="0"/>
          </a:p>
          <a:p>
            <a:pPr>
              <a:buFont typeface="Arial" panose="020B0604020202020204" pitchFamily="34" charset="0"/>
              <a:buChar char="•"/>
            </a:pPr>
            <a:endParaRPr lang="en-US" sz="1500" dirty="0"/>
          </a:p>
          <a:p>
            <a:pPr>
              <a:buFont typeface="Arial" panose="020B0604020202020204" pitchFamily="34" charset="0"/>
              <a:buChar char="•"/>
            </a:pPr>
            <a:r>
              <a:rPr lang="sr-Latn-RS" sz="1500" b="1" dirty="0" smtClean="0">
                <a:effectLst>
                  <a:glow rad="38100">
                    <a:schemeClr val="bg1">
                      <a:lumMod val="50000"/>
                      <a:lumOff val="50000"/>
                      <a:alpha val="20000"/>
                    </a:schemeClr>
                  </a:glow>
                  <a:outerShdw blurRad="38100" dist="38100" dir="2700000" algn="tl">
                    <a:srgbClr val="000000">
                      <a:alpha val="43137"/>
                    </a:srgbClr>
                  </a:outerShdw>
                </a:effectLst>
              </a:rPr>
              <a:t> </a:t>
            </a:r>
            <a:r>
              <a:rPr lang="en-US" sz="1500" b="1" dirty="0" smtClean="0">
                <a:effectLst>
                  <a:glow rad="38100">
                    <a:schemeClr val="bg1">
                      <a:lumMod val="50000"/>
                      <a:lumOff val="50000"/>
                      <a:alpha val="20000"/>
                    </a:schemeClr>
                  </a:glow>
                  <a:outerShdw blurRad="38100" dist="38100" dir="2700000" algn="tl">
                    <a:srgbClr val="000000">
                      <a:alpha val="43137"/>
                    </a:srgbClr>
                  </a:outerShdw>
                </a:effectLst>
              </a:rPr>
              <a:t>Charging </a:t>
            </a:r>
            <a:r>
              <a:rPr lang="en-US" sz="1500" b="1" dirty="0">
                <a:effectLst>
                  <a:glow rad="38100">
                    <a:schemeClr val="bg1">
                      <a:lumMod val="50000"/>
                      <a:lumOff val="50000"/>
                      <a:alpha val="20000"/>
                    </a:schemeClr>
                  </a:glow>
                  <a:outerShdw blurRad="38100" dist="38100" dir="2700000" algn="tl">
                    <a:srgbClr val="000000">
                      <a:alpha val="43137"/>
                    </a:srgbClr>
                  </a:outerShdw>
                </a:effectLst>
              </a:rPr>
              <a:t>control</a:t>
            </a:r>
            <a:r>
              <a:rPr lang="en-US" sz="1500" dirty="0"/>
              <a:t>: control in every project of the current balance to make sure device is effectively charging while working with source-demanding applications and </a:t>
            </a:r>
            <a:r>
              <a:rPr lang="en-US" sz="1500" dirty="0" smtClean="0"/>
              <a:t>services</a:t>
            </a:r>
            <a:endParaRPr lang="sr-Latn-RS" sz="1500" dirty="0" smtClean="0"/>
          </a:p>
          <a:p>
            <a:pPr>
              <a:buFont typeface="Arial" panose="020B0604020202020204" pitchFamily="34" charset="0"/>
              <a:buChar char="•"/>
            </a:pPr>
            <a:endParaRPr lang="en-US" sz="1500" dirty="0"/>
          </a:p>
          <a:p>
            <a:pPr>
              <a:buFont typeface="Arial" panose="020B0604020202020204" pitchFamily="34" charset="0"/>
              <a:buChar char="•"/>
            </a:pPr>
            <a:r>
              <a:rPr lang="sr-Latn-RS" sz="1500" b="1" dirty="0" smtClean="0"/>
              <a:t> </a:t>
            </a:r>
            <a:r>
              <a:rPr lang="en-US" sz="1500" b="1" dirty="0" smtClean="0"/>
              <a:t>OTA</a:t>
            </a:r>
            <a:r>
              <a:rPr lang="en-US" sz="1500" dirty="0"/>
              <a:t>: over-the-air firmware </a:t>
            </a:r>
            <a:r>
              <a:rPr lang="en-US" sz="1500" dirty="0" smtClean="0"/>
              <a:t>updates</a:t>
            </a:r>
            <a:endParaRPr lang="sr-Latn-RS" sz="1500" dirty="0" smtClean="0"/>
          </a:p>
          <a:p>
            <a:pPr>
              <a:buFont typeface="Arial" panose="020B0604020202020204" pitchFamily="34" charset="0"/>
              <a:buChar char="•"/>
            </a:pPr>
            <a:endParaRPr lang="en-US" sz="1500" dirty="0"/>
          </a:p>
          <a:p>
            <a:pPr>
              <a:buFont typeface="Arial" panose="020B0604020202020204" pitchFamily="34" charset="0"/>
              <a:buChar char="•"/>
            </a:pPr>
            <a:r>
              <a:rPr lang="sr-Latn-RS" sz="1500" b="1" dirty="0" smtClean="0"/>
              <a:t> </a:t>
            </a:r>
            <a:r>
              <a:rPr lang="en-US" sz="1500" b="1" dirty="0" smtClean="0"/>
              <a:t>GMS</a:t>
            </a:r>
            <a:r>
              <a:rPr lang="en-US" sz="1500" dirty="0"/>
              <a:t>: Google certification, latest OS updates &amp; security patch integrations </a:t>
            </a:r>
            <a:endParaRPr lang="sr-Latn-RS" sz="1500" dirty="0" smtClean="0"/>
          </a:p>
          <a:p>
            <a:pPr>
              <a:buFont typeface="Arial" panose="020B0604020202020204" pitchFamily="34" charset="0"/>
              <a:buChar char="•"/>
            </a:pPr>
            <a:endParaRPr lang="en-US" sz="1500" dirty="0"/>
          </a:p>
          <a:p>
            <a:pPr>
              <a:buFont typeface="Arial" panose="020B0604020202020204" pitchFamily="34" charset="0"/>
              <a:buChar char="•"/>
            </a:pPr>
            <a:r>
              <a:rPr lang="sr-Latn-RS" sz="1500" b="1" dirty="0" smtClean="0"/>
              <a:t> </a:t>
            </a:r>
            <a:r>
              <a:rPr lang="en-US" sz="1500" b="1" dirty="0" smtClean="0"/>
              <a:t>Translated interface</a:t>
            </a:r>
            <a:r>
              <a:rPr lang="en-US" sz="1500" dirty="0"/>
              <a:t>: high quality interface translation to 20 languages</a:t>
            </a:r>
          </a:p>
          <a:p>
            <a:pPr>
              <a:buFont typeface="Arial" panose="020B0604020202020204" pitchFamily="34" charset="0"/>
              <a:buChar char="•"/>
            </a:pPr>
            <a:endParaRPr lang="ru-RU" sz="1500" dirty="0"/>
          </a:p>
        </p:txBody>
      </p:sp>
      <p:sp>
        <p:nvSpPr>
          <p:cNvPr id="3" name="Title 2">
            <a:extLst>
              <a:ext uri="{FF2B5EF4-FFF2-40B4-BE49-F238E27FC236}">
                <a16:creationId xmlns:a16="http://schemas.microsoft.com/office/drawing/2014/main" xmlns="" id="{82D80F09-8E7F-4B51-9BC0-A1ACC70F55E9}"/>
              </a:ext>
            </a:extLst>
          </p:cNvPr>
          <p:cNvSpPr>
            <a:spLocks noGrp="1"/>
          </p:cNvSpPr>
          <p:nvPr>
            <p:ph type="title"/>
          </p:nvPr>
        </p:nvSpPr>
        <p:spPr>
          <a:xfrm>
            <a:off x="1112786" y="577516"/>
            <a:ext cx="9047311" cy="875485"/>
          </a:xfrm>
        </p:spPr>
        <p:txBody>
          <a:bodyPr anchor="t"/>
          <a:lstStyle/>
          <a:p>
            <a:r>
              <a:rPr lang="en-US" dirty="0"/>
              <a:t>PRESTIGIO SMARTPHONES </a:t>
            </a:r>
            <a:r>
              <a:rPr lang="en-US" b="1" dirty="0"/>
              <a:t>ADVANTAGES</a:t>
            </a:r>
          </a:p>
        </p:txBody>
      </p:sp>
      <p:sp>
        <p:nvSpPr>
          <p:cNvPr id="52" name="Parallelogram 51">
            <a:extLst>
              <a:ext uri="{FF2B5EF4-FFF2-40B4-BE49-F238E27FC236}">
                <a16:creationId xmlns:a16="http://schemas.microsoft.com/office/drawing/2014/main" xmlns="" id="{72DD5ED3-1A8B-45E5-9530-A6FBA0428275}"/>
              </a:ext>
            </a:extLst>
          </p:cNvPr>
          <p:cNvSpPr/>
          <p:nvPr/>
        </p:nvSpPr>
        <p:spPr>
          <a:xfrm>
            <a:off x="253593" y="2045369"/>
            <a:ext cx="1048804" cy="462193"/>
          </a:xfrm>
          <a:prstGeom prst="parallelogram">
            <a:avLst>
              <a:gd name="adj" fmla="val 238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arallelogram 52">
            <a:extLst>
              <a:ext uri="{FF2B5EF4-FFF2-40B4-BE49-F238E27FC236}">
                <a16:creationId xmlns:a16="http://schemas.microsoft.com/office/drawing/2014/main" xmlns="" id="{F0E49014-8FFE-405C-9B34-E2545AA93606}"/>
              </a:ext>
            </a:extLst>
          </p:cNvPr>
          <p:cNvSpPr/>
          <p:nvPr/>
        </p:nvSpPr>
        <p:spPr>
          <a:xfrm>
            <a:off x="478082" y="2586789"/>
            <a:ext cx="725076" cy="439831"/>
          </a:xfrm>
          <a:prstGeom prst="parallelogram">
            <a:avLst>
              <a:gd name="adj" fmla="val 238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arallelogram 53">
            <a:extLst>
              <a:ext uri="{FF2B5EF4-FFF2-40B4-BE49-F238E27FC236}">
                <a16:creationId xmlns:a16="http://schemas.microsoft.com/office/drawing/2014/main" xmlns="" id="{1D5EDD16-1B75-49AC-B47F-087C953E0F05}"/>
              </a:ext>
            </a:extLst>
          </p:cNvPr>
          <p:cNvSpPr/>
          <p:nvPr/>
        </p:nvSpPr>
        <p:spPr>
          <a:xfrm>
            <a:off x="185620" y="3102756"/>
            <a:ext cx="1082636" cy="522579"/>
          </a:xfrm>
          <a:prstGeom prst="parallelogram">
            <a:avLst>
              <a:gd name="adj" fmla="val 238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arallelogram 55">
            <a:extLst>
              <a:ext uri="{FF2B5EF4-FFF2-40B4-BE49-F238E27FC236}">
                <a16:creationId xmlns:a16="http://schemas.microsoft.com/office/drawing/2014/main" xmlns="" id="{9C6F3648-85D5-41EC-B661-FCFDA8F0C6C1}"/>
              </a:ext>
            </a:extLst>
          </p:cNvPr>
          <p:cNvSpPr/>
          <p:nvPr/>
        </p:nvSpPr>
        <p:spPr>
          <a:xfrm>
            <a:off x="433006" y="3688292"/>
            <a:ext cx="802206" cy="517424"/>
          </a:xfrm>
          <a:prstGeom prst="parallelogram">
            <a:avLst>
              <a:gd name="adj" fmla="val 238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xmlns="" id="{9C6F3648-85D5-41EC-B661-FCFDA8F0C6C1}"/>
              </a:ext>
            </a:extLst>
          </p:cNvPr>
          <p:cNvSpPr/>
          <p:nvPr/>
        </p:nvSpPr>
        <p:spPr>
          <a:xfrm>
            <a:off x="252663" y="4439653"/>
            <a:ext cx="926432" cy="520042"/>
          </a:xfrm>
          <a:prstGeom prst="parallelogram">
            <a:avLst>
              <a:gd name="adj" fmla="val 238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xmlns="" id="{9C6F3648-85D5-41EC-B661-FCFDA8F0C6C1}"/>
              </a:ext>
            </a:extLst>
          </p:cNvPr>
          <p:cNvSpPr/>
          <p:nvPr/>
        </p:nvSpPr>
        <p:spPr>
          <a:xfrm>
            <a:off x="461080" y="5124061"/>
            <a:ext cx="802206" cy="517424"/>
          </a:xfrm>
          <a:prstGeom prst="parallelogram">
            <a:avLst>
              <a:gd name="adj" fmla="val 238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5851632"/>
      </p:ext>
    </p:extLst>
  </p:cSld>
  <p:clrMapOvr>
    <a:masterClrMapping/>
  </p:clrMapOvr>
  <p:transition spd="slow">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D8AF38F-71ED-483F-8F48-A7E5F7E5DB7F}"/>
              </a:ext>
            </a:extLst>
          </p:cNvPr>
          <p:cNvSpPr>
            <a:spLocks noGrp="1"/>
          </p:cNvSpPr>
          <p:nvPr>
            <p:ph type="title"/>
          </p:nvPr>
        </p:nvSpPr>
        <p:spPr/>
        <p:txBody>
          <a:bodyPr/>
          <a:lstStyle/>
          <a:p>
            <a:r>
              <a:rPr lang="en-US" dirty="0"/>
              <a:t>COMPARISON </a:t>
            </a:r>
          </a:p>
        </p:txBody>
      </p:sp>
      <p:graphicFrame>
        <p:nvGraphicFramePr>
          <p:cNvPr id="4" name="Table 3">
            <a:extLst>
              <a:ext uri="{FF2B5EF4-FFF2-40B4-BE49-F238E27FC236}">
                <a16:creationId xmlns:a16="http://schemas.microsoft.com/office/drawing/2014/main" xmlns="" id="{14F66E8C-A5F2-4DD0-97D3-00FB67C4026A}"/>
              </a:ext>
            </a:extLst>
          </p:cNvPr>
          <p:cNvGraphicFramePr>
            <a:graphicFrameLocks noGrp="1"/>
          </p:cNvGraphicFramePr>
          <p:nvPr>
            <p:extLst/>
          </p:nvPr>
        </p:nvGraphicFramePr>
        <p:xfrm>
          <a:off x="2381" y="2307016"/>
          <a:ext cx="12187236" cy="3764974"/>
        </p:xfrm>
        <a:graphic>
          <a:graphicData uri="http://schemas.openxmlformats.org/drawingml/2006/table">
            <a:tbl>
              <a:tblPr firstRow="1" bandRow="1">
                <a:tableStyleId>{5940675A-B579-460E-94D1-54222C63F5DA}</a:tableStyleId>
              </a:tblPr>
              <a:tblGrid>
                <a:gridCol w="1158196">
                  <a:extLst>
                    <a:ext uri="{9D8B030D-6E8A-4147-A177-3AD203B41FA5}">
                      <a16:colId xmlns:a16="http://schemas.microsoft.com/office/drawing/2014/main" xmlns="" val="20000"/>
                    </a:ext>
                  </a:extLst>
                </a:gridCol>
                <a:gridCol w="1818435">
                  <a:extLst>
                    <a:ext uri="{9D8B030D-6E8A-4147-A177-3AD203B41FA5}">
                      <a16:colId xmlns:a16="http://schemas.microsoft.com/office/drawing/2014/main" xmlns="" val="20004"/>
                    </a:ext>
                  </a:extLst>
                </a:gridCol>
                <a:gridCol w="1842121"/>
                <a:gridCol w="1808267">
                  <a:extLst>
                    <a:ext uri="{9D8B030D-6E8A-4147-A177-3AD203B41FA5}">
                      <a16:colId xmlns:a16="http://schemas.microsoft.com/office/drawing/2014/main" xmlns="" val="20005"/>
                    </a:ext>
                  </a:extLst>
                </a:gridCol>
                <a:gridCol w="1875975">
                  <a:extLst>
                    <a:ext uri="{9D8B030D-6E8A-4147-A177-3AD203B41FA5}">
                      <a16:colId xmlns:a16="http://schemas.microsoft.com/office/drawing/2014/main" xmlns="" val="2758248628"/>
                    </a:ext>
                  </a:extLst>
                </a:gridCol>
                <a:gridCol w="1842121">
                  <a:extLst>
                    <a:ext uri="{9D8B030D-6E8A-4147-A177-3AD203B41FA5}">
                      <a16:colId xmlns:a16="http://schemas.microsoft.com/office/drawing/2014/main" xmlns="" val="2861631450"/>
                    </a:ext>
                  </a:extLst>
                </a:gridCol>
                <a:gridCol w="1842121">
                  <a:extLst>
                    <a:ext uri="{9D8B030D-6E8A-4147-A177-3AD203B41FA5}">
                      <a16:colId xmlns:a16="http://schemas.microsoft.com/office/drawing/2014/main" xmlns="" val="1988014651"/>
                    </a:ext>
                  </a:extLst>
                </a:gridCol>
              </a:tblGrid>
              <a:tr h="333321">
                <a:tc>
                  <a:txBody>
                    <a:bodyPr/>
                    <a:lstStyle/>
                    <a:p>
                      <a:pPr algn="r"/>
                      <a:r>
                        <a:rPr lang="en-GB" sz="900" b="1" dirty="0">
                          <a:solidFill>
                            <a:srgbClr val="3C64C8"/>
                          </a:solidFill>
                          <a:latin typeface="Segoe UI" panose="020B0502040204020203" pitchFamily="34" charset="0"/>
                          <a:ea typeface="Segoe UI" panose="020B0502040204020203" pitchFamily="34" charset="0"/>
                          <a:cs typeface="Segoe UI" panose="020B0502040204020203" pitchFamily="34" charset="0"/>
                        </a:rPr>
                        <a:t>Market name</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Wize</a:t>
                      </a:r>
                      <a:r>
                        <a:rPr lang="en-US"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 Q3</a:t>
                      </a:r>
                      <a:endPar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64C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Wize</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 G3</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64C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dirty="0" err="1">
                          <a:solidFill>
                            <a:schemeClr val="bg1"/>
                          </a:solidFill>
                          <a:latin typeface="Segoe UI" panose="020B0502040204020203" pitchFamily="34" charset="0"/>
                          <a:ea typeface="Segoe UI" panose="020B0502040204020203" pitchFamily="34" charset="0"/>
                          <a:cs typeface="Segoe UI" panose="020B0502040204020203" pitchFamily="34" charset="0"/>
                        </a:rPr>
                        <a:t>Muze</a:t>
                      </a:r>
                      <a:r>
                        <a:rPr lang="en-GB"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 B3</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64C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dirty="0" err="1">
                          <a:solidFill>
                            <a:schemeClr val="bg1"/>
                          </a:solidFill>
                          <a:latin typeface="Segoe UI" panose="020B0502040204020203" pitchFamily="34" charset="0"/>
                          <a:ea typeface="Segoe UI" panose="020B0502040204020203" pitchFamily="34" charset="0"/>
                          <a:cs typeface="Segoe UI" panose="020B0502040204020203" pitchFamily="34" charset="0"/>
                        </a:rPr>
                        <a:t>Muze</a:t>
                      </a:r>
                      <a:r>
                        <a:rPr lang="en-GB"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 D5 LTE</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64C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Grace P5</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64C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Muze</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 C5</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64C8"/>
                    </a:solidFill>
                  </a:tcPr>
                </a:tc>
                <a:extLst>
                  <a:ext uri="{0D108BD9-81ED-4DB2-BD59-A6C34878D82A}">
                    <a16:rowId xmlns:a16="http://schemas.microsoft.com/office/drawing/2014/main" xmlns="" val="10000"/>
                  </a:ext>
                </a:extLst>
              </a:tr>
              <a:tr h="278378">
                <a:tc>
                  <a:txBody>
                    <a:bodyPr/>
                    <a:lstStyle/>
                    <a:p>
                      <a:pPr algn="r"/>
                      <a:r>
                        <a:rPr kumimoji="0" lang="en-GB" sz="900" b="1" kern="1200" dirty="0">
                          <a:solidFill>
                            <a:srgbClr val="3C64C8"/>
                          </a:solidFill>
                          <a:latin typeface="Segoe UI" panose="020B0502040204020203" pitchFamily="34" charset="0"/>
                          <a:ea typeface="Segoe UI" panose="020B0502040204020203" pitchFamily="34" charset="0"/>
                          <a:cs typeface="Segoe UI" panose="020B0502040204020203" pitchFamily="34" charset="0"/>
                        </a:rPr>
                        <a:t>Article</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1" dirty="0">
                          <a:solidFill>
                            <a:srgbClr val="3C64C8"/>
                          </a:solidFill>
                          <a:latin typeface="Segoe UI" panose="020B0502040204020203" pitchFamily="34" charset="0"/>
                          <a:ea typeface="Segoe UI" panose="020B0502040204020203" pitchFamily="34" charset="0"/>
                          <a:cs typeface="Segoe UI" panose="020B0502040204020203" pitchFamily="34" charset="0"/>
                        </a:rPr>
                        <a:t>PSP3471DUO</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1" dirty="0">
                          <a:solidFill>
                            <a:srgbClr val="3C64C8"/>
                          </a:solidFill>
                          <a:latin typeface="Segoe UI" panose="020B0502040204020203" pitchFamily="34" charset="0"/>
                          <a:ea typeface="Segoe UI" panose="020B0502040204020203" pitchFamily="34" charset="0"/>
                          <a:cs typeface="Segoe UI" panose="020B0502040204020203" pitchFamily="34" charset="0"/>
                        </a:rPr>
                        <a:t>PSP3510DUO</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3C64C8"/>
                          </a:solidFill>
                          <a:latin typeface="Segoe UI" panose="020B0502040204020203" pitchFamily="34" charset="0"/>
                          <a:ea typeface="Segoe UI" panose="020B0502040204020203" pitchFamily="34" charset="0"/>
                          <a:cs typeface="Segoe UI" panose="020B0502040204020203" pitchFamily="34" charset="0"/>
                        </a:rPr>
                        <a:t>PSP3512DUO</a:t>
                      </a:r>
                      <a:endParaRPr lang="en-GB" sz="1100" b="1" dirty="0">
                        <a:solidFill>
                          <a:srgbClr val="3C64C8"/>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3C64C8"/>
                          </a:solidFill>
                          <a:latin typeface="Segoe UI" panose="020B0502040204020203" pitchFamily="34" charset="0"/>
                          <a:ea typeface="Segoe UI" panose="020B0502040204020203" pitchFamily="34" charset="0"/>
                          <a:cs typeface="Segoe UI" panose="020B0502040204020203" pitchFamily="34" charset="0"/>
                        </a:rPr>
                        <a:t>PSP5518DUO</a:t>
                      </a:r>
                      <a:endParaRPr lang="en-GB" sz="1100" b="1" dirty="0">
                        <a:solidFill>
                          <a:srgbClr val="3C64C8"/>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3C64C8"/>
                          </a:solidFill>
                          <a:latin typeface="Segoe UI" panose="020B0502040204020203" pitchFamily="34" charset="0"/>
                          <a:ea typeface="Segoe UI" panose="020B0502040204020203" pitchFamily="34" charset="0"/>
                          <a:cs typeface="Segoe UI" panose="020B0502040204020203" pitchFamily="34" charset="0"/>
                        </a:rPr>
                        <a:t>PSP5515DUO</a:t>
                      </a:r>
                      <a:endParaRPr lang="en-GB" sz="1100" b="1" dirty="0">
                        <a:solidFill>
                          <a:srgbClr val="3C64C8"/>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1" dirty="0">
                          <a:solidFill>
                            <a:srgbClr val="3C64C8"/>
                          </a:solidFill>
                          <a:latin typeface="Segoe UI" panose="020B0502040204020203" pitchFamily="34" charset="0"/>
                          <a:ea typeface="Segoe UI" panose="020B0502040204020203" pitchFamily="34" charset="0"/>
                          <a:cs typeface="Segoe UI" panose="020B0502040204020203" pitchFamily="34" charset="0"/>
                        </a:rPr>
                        <a:t>PSP5510DUO</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extLst>
                  <a:ext uri="{0D108BD9-81ED-4DB2-BD59-A6C34878D82A}">
                    <a16:rowId xmlns:a16="http://schemas.microsoft.com/office/drawing/2014/main" xmlns="" val="10001"/>
                  </a:ext>
                </a:extLst>
              </a:tr>
              <a:tr h="278378">
                <a:tc>
                  <a:txBody>
                    <a:bodyPr/>
                    <a:lstStyle/>
                    <a:p>
                      <a:pPr algn="r"/>
                      <a:r>
                        <a:rPr kumimoji="0" lang="en-GB" sz="900" b="1" kern="1200" dirty="0">
                          <a:solidFill>
                            <a:srgbClr val="3C64C8"/>
                          </a:solidFill>
                          <a:latin typeface="Segoe UI" panose="020B0502040204020203" pitchFamily="34" charset="0"/>
                          <a:ea typeface="Segoe UI" panose="020B0502040204020203" pitchFamily="34" charset="0"/>
                          <a:cs typeface="Segoe UI" panose="020B0502040204020203" pitchFamily="34" charset="0"/>
                        </a:rPr>
                        <a:t>Positioning</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First</a:t>
                      </a:r>
                      <a:r>
                        <a:rPr lang="en-GB" sz="110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price </a:t>
                      </a:r>
                      <a:r>
                        <a:rPr lang="en-GB" sz="110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18:9 </a:t>
                      </a:r>
                      <a:endPar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5.0” </a:t>
                      </a:r>
                      <a:r>
                        <a:rPr lang="en-GB" sz="110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first</a:t>
                      </a:r>
                      <a:r>
                        <a:rPr lang="en-GB" sz="110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price</a:t>
                      </a:r>
                      <a:endPar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5.0” </a:t>
                      </a:r>
                      <a:r>
                        <a:rPr lang="en-GB" sz="110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HD 3G</a:t>
                      </a:r>
                      <a:endPar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5.0” HD </a:t>
                      </a:r>
                      <a:r>
                        <a:rPr lang="en-GB" sz="110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4G </a:t>
                      </a:r>
                      <a:r>
                        <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metal frame</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4000 </a:t>
                      </a:r>
                      <a:r>
                        <a:rPr lang="en-GB" sz="1100"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mAh</a:t>
                      </a:r>
                      <a:r>
                        <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5.0</a:t>
                      </a:r>
                      <a:r>
                        <a:rPr lang="en-GB" sz="110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3G</a:t>
                      </a:r>
                      <a:endPar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5000mAh 5.0” </a:t>
                      </a:r>
                      <a:r>
                        <a:rPr lang="en-GB" sz="110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3G</a:t>
                      </a:r>
                      <a:endPar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extLst>
                  <a:ext uri="{0D108BD9-81ED-4DB2-BD59-A6C34878D82A}">
                    <a16:rowId xmlns:a16="http://schemas.microsoft.com/office/drawing/2014/main" xmlns="" val="3065337595"/>
                  </a:ext>
                </a:extLst>
              </a:tr>
              <a:tr h="458506">
                <a:tc>
                  <a:txBody>
                    <a:bodyPr/>
                    <a:lstStyle/>
                    <a:p>
                      <a:pPr algn="r"/>
                      <a:r>
                        <a:rPr lang="en-GB" sz="900" b="1" dirty="0">
                          <a:solidFill>
                            <a:srgbClr val="3C64C8"/>
                          </a:solidFill>
                          <a:latin typeface="Segoe UI" panose="020B0502040204020203" pitchFamily="34" charset="0"/>
                          <a:ea typeface="Segoe UI" panose="020B0502040204020203" pitchFamily="34" charset="0"/>
                          <a:cs typeface="Segoe UI" panose="020B0502040204020203" pitchFamily="34" charset="0"/>
                        </a:rPr>
                        <a:t>Display</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n-NO"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4.95” FW+(480*960), 18:9, 2.5D</a:t>
                      </a:r>
                      <a:endParaRPr lang="sv-SE"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n-NO"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5.0” (480 x 854) TN</a:t>
                      </a:r>
                      <a:endParaRPr lang="sv-SE"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5.0” (720 x 1280) IPS, 2.5D </a:t>
                      </a:r>
                      <a:endParaRPr lang="nn-NO" sz="11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5.0” (720 x 1280) IPS</a:t>
                      </a:r>
                      <a:endParaRPr lang="nn-NO" sz="11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5.0” (720 x 1280) IPS</a:t>
                      </a:r>
                      <a:endParaRPr lang="nn-NO" sz="11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5.0” (720 x 1280) IPS</a:t>
                      </a:r>
                      <a:endParaRPr lang="nn-NO" sz="11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extLst>
                  <a:ext uri="{0D108BD9-81ED-4DB2-BD59-A6C34878D82A}">
                    <a16:rowId xmlns:a16="http://schemas.microsoft.com/office/drawing/2014/main" xmlns="" val="10002"/>
                  </a:ext>
                </a:extLst>
              </a:tr>
              <a:tr h="458506">
                <a:tc>
                  <a:txBody>
                    <a:bodyPr/>
                    <a:lstStyle/>
                    <a:p>
                      <a:pPr algn="r"/>
                      <a:r>
                        <a:rPr lang="en-GB" sz="900" b="1" dirty="0">
                          <a:solidFill>
                            <a:srgbClr val="3C64C8"/>
                          </a:solidFill>
                          <a:latin typeface="Segoe UI" panose="020B0502040204020203" pitchFamily="34" charset="0"/>
                          <a:ea typeface="Segoe UI" panose="020B0502040204020203" pitchFamily="34" charset="0"/>
                          <a:cs typeface="Segoe UI" panose="020B0502040204020203" pitchFamily="34" charset="0"/>
                        </a:rPr>
                        <a:t>Processor</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SC7731C 1.2GHz quad core</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SC7731C 1.2GHz quad core</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MT6580 1.3 GHz quad core</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SC9832 1.3 GHz quad core</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MT6580 1.3 GHz quad core</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MT6580 1.3 GHz quad core</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extLst>
                  <a:ext uri="{0D108BD9-81ED-4DB2-BD59-A6C34878D82A}">
                    <a16:rowId xmlns:a16="http://schemas.microsoft.com/office/drawing/2014/main" xmlns="" val="10003"/>
                  </a:ext>
                </a:extLst>
              </a:tr>
              <a:tr h="350527">
                <a:tc>
                  <a:txBody>
                    <a:bodyPr/>
                    <a:lstStyle/>
                    <a:p>
                      <a:pPr algn="r"/>
                      <a:r>
                        <a:rPr lang="en-GB" sz="900" b="1" dirty="0">
                          <a:solidFill>
                            <a:srgbClr val="3C64C8"/>
                          </a:solidFill>
                          <a:latin typeface="Segoe UI" panose="020B0502040204020203" pitchFamily="34" charset="0"/>
                          <a:ea typeface="Segoe UI" panose="020B0502040204020203" pitchFamily="34" charset="0"/>
                          <a:cs typeface="Segoe UI" panose="020B0502040204020203" pitchFamily="34" charset="0"/>
                        </a:rPr>
                        <a:t>Memory</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1GB + 8GB</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1GB + 8GB</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1GB + 8GB</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1GB + 8GB</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1GB + 8GB</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1GB + 8GB</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extLst>
                  <a:ext uri="{0D108BD9-81ED-4DB2-BD59-A6C34878D82A}">
                    <a16:rowId xmlns:a16="http://schemas.microsoft.com/office/drawing/2014/main" xmlns="" val="10004"/>
                  </a:ext>
                </a:extLst>
              </a:tr>
              <a:tr h="278378">
                <a:tc>
                  <a:txBody>
                    <a:bodyPr/>
                    <a:lstStyle/>
                    <a:p>
                      <a:pPr algn="r"/>
                      <a:r>
                        <a:rPr lang="en-GB" sz="900" b="1" dirty="0">
                          <a:solidFill>
                            <a:srgbClr val="3C64C8"/>
                          </a:solidFill>
                          <a:latin typeface="Segoe UI" panose="020B0502040204020203" pitchFamily="34" charset="0"/>
                          <a:ea typeface="Segoe UI" panose="020B0502040204020203" pitchFamily="34" charset="0"/>
                          <a:cs typeface="Segoe UI" panose="020B0502040204020203" pitchFamily="34" charset="0"/>
                        </a:rPr>
                        <a:t>Battery</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2000 </a:t>
                      </a:r>
                      <a:r>
                        <a:rPr lang="en-GB" sz="1100" b="0"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mAh</a:t>
                      </a: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Li-ion</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2000 </a:t>
                      </a:r>
                      <a:r>
                        <a:rPr lang="en-GB" sz="1100" b="0"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mAh</a:t>
                      </a: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Li-ion</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2000 </a:t>
                      </a:r>
                      <a:r>
                        <a:rPr lang="en-GB" sz="1100" b="0"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mAh</a:t>
                      </a: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Li-ion</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2400 </a:t>
                      </a:r>
                      <a:r>
                        <a:rPr lang="en-GB" sz="1100" b="0"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mAh</a:t>
                      </a: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Li-ion</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4000 </a:t>
                      </a:r>
                      <a:r>
                        <a:rPr lang="en-GB" sz="1100" b="0"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mAh</a:t>
                      </a: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Li-</a:t>
                      </a:r>
                      <a:r>
                        <a:rPr lang="en-GB" sz="1100" b="0"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po</a:t>
                      </a:r>
                      <a:endPar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5000 </a:t>
                      </a:r>
                      <a:r>
                        <a:rPr lang="en-GB" sz="1100" b="0"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mAh</a:t>
                      </a: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Li-ion</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extLst>
                  <a:ext uri="{0D108BD9-81ED-4DB2-BD59-A6C34878D82A}">
                    <a16:rowId xmlns:a16="http://schemas.microsoft.com/office/drawing/2014/main" xmlns="" val="10005"/>
                  </a:ext>
                </a:extLst>
              </a:tr>
              <a:tr h="350527">
                <a:tc>
                  <a:txBody>
                    <a:bodyPr/>
                    <a:lstStyle/>
                    <a:p>
                      <a:pPr algn="r"/>
                      <a:r>
                        <a:rPr lang="en-GB" sz="900" b="1" dirty="0">
                          <a:solidFill>
                            <a:srgbClr val="3C64C8"/>
                          </a:solidFill>
                          <a:latin typeface="Segoe UI" panose="020B0502040204020203" pitchFamily="34" charset="0"/>
                          <a:ea typeface="Segoe UI" panose="020B0502040204020203" pitchFamily="34" charset="0"/>
                          <a:cs typeface="Segoe UI" panose="020B0502040204020203" pitchFamily="34" charset="0"/>
                        </a:rPr>
                        <a:t>Android</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Android 7.0</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Android 6.0</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Android 6.0</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Android 7.0</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Android 7.0</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Android 7.0</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extLst>
                  <a:ext uri="{0D108BD9-81ED-4DB2-BD59-A6C34878D82A}">
                    <a16:rowId xmlns:a16="http://schemas.microsoft.com/office/drawing/2014/main" xmlns="" val="10006"/>
                  </a:ext>
                </a:extLst>
              </a:tr>
              <a:tr h="350527">
                <a:tc>
                  <a:txBody>
                    <a:bodyPr/>
                    <a:lstStyle/>
                    <a:p>
                      <a:pPr algn="r"/>
                      <a:r>
                        <a:rPr lang="en-GB" sz="900" b="1" dirty="0">
                          <a:solidFill>
                            <a:srgbClr val="3C64C8"/>
                          </a:solidFill>
                          <a:latin typeface="Segoe UI" panose="020B0502040204020203" pitchFamily="34" charset="0"/>
                          <a:ea typeface="Segoe UI" panose="020B0502040204020203" pitchFamily="34" charset="0"/>
                          <a:cs typeface="Segoe UI" panose="020B0502040204020203" pitchFamily="34" charset="0"/>
                        </a:rPr>
                        <a:t>Connectivity</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Segoe UI" panose="020B0502040204020203" pitchFamily="34" charset="0"/>
                          <a:ea typeface="Segoe UI" panose="020B0502040204020203" pitchFamily="34" charset="0"/>
                          <a:cs typeface="Segoe UI" panose="020B0502040204020203" pitchFamily="34" charset="0"/>
                        </a:rPr>
                        <a:t>Dual SIM, 3G</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Segoe UI" panose="020B0502040204020203" pitchFamily="34" charset="0"/>
                          <a:ea typeface="Segoe UI" panose="020B0502040204020203" pitchFamily="34" charset="0"/>
                          <a:cs typeface="Segoe UI" panose="020B0502040204020203" pitchFamily="34" charset="0"/>
                        </a:rPr>
                        <a:t>Dual SIM, 3G</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Segoe UI" panose="020B0502040204020203" pitchFamily="34" charset="0"/>
                          <a:ea typeface="Segoe UI" panose="020B0502040204020203" pitchFamily="34" charset="0"/>
                          <a:cs typeface="Segoe UI" panose="020B0502040204020203" pitchFamily="34" charset="0"/>
                        </a:rPr>
                        <a:t>Dual SIM, 3G</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Segoe UI" panose="020B0502040204020203" pitchFamily="34" charset="0"/>
                          <a:ea typeface="Segoe UI" panose="020B0502040204020203" pitchFamily="34" charset="0"/>
                          <a:cs typeface="Segoe UI" panose="020B0502040204020203" pitchFamily="34" charset="0"/>
                        </a:rPr>
                        <a:t>Dual SIM, 4G</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Segoe UI" panose="020B0502040204020203" pitchFamily="34" charset="0"/>
                          <a:ea typeface="Segoe UI" panose="020B0502040204020203" pitchFamily="34" charset="0"/>
                          <a:cs typeface="Segoe UI" panose="020B0502040204020203" pitchFamily="34" charset="0"/>
                        </a:rPr>
                        <a:t>Dual SIM, 3G</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Segoe UI" panose="020B0502040204020203" pitchFamily="34" charset="0"/>
                          <a:ea typeface="Segoe UI" panose="020B0502040204020203" pitchFamily="34" charset="0"/>
                          <a:cs typeface="Segoe UI" panose="020B0502040204020203" pitchFamily="34" charset="0"/>
                        </a:rPr>
                        <a:t>Dual SIM, 3G</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extLst>
                  <a:ext uri="{0D108BD9-81ED-4DB2-BD59-A6C34878D82A}">
                    <a16:rowId xmlns:a16="http://schemas.microsoft.com/office/drawing/2014/main" xmlns="" val="10007"/>
                  </a:ext>
                </a:extLst>
              </a:tr>
              <a:tr h="627926">
                <a:tc>
                  <a:txBody>
                    <a:bodyPr/>
                    <a:lstStyle/>
                    <a:p>
                      <a:pPr algn="r"/>
                      <a:r>
                        <a:rPr lang="en-GB" sz="900" b="1" dirty="0">
                          <a:solidFill>
                            <a:srgbClr val="3C64C8"/>
                          </a:solidFill>
                          <a:latin typeface="Segoe UI" panose="020B0502040204020203" pitchFamily="34" charset="0"/>
                          <a:ea typeface="Segoe UI" panose="020B0502040204020203" pitchFamily="34" charset="0"/>
                          <a:cs typeface="Segoe UI" panose="020B0502040204020203" pitchFamily="34" charset="0"/>
                        </a:rPr>
                        <a:t>Imaging</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2.0MP flash + 8.0MP AF flash</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0.3MP + 5.0MP flash</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2.0MP + 8.0MP AF BSI flash</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2.0MP + 8.0MP AF flash</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2.0MP + 8.0MP AF flash</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2.0MP flash + 8.0MP AF flash</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extLst>
                  <a:ext uri="{0D108BD9-81ED-4DB2-BD59-A6C34878D82A}">
                    <a16:rowId xmlns:a16="http://schemas.microsoft.com/office/drawing/2014/main" xmlns="" val="10008"/>
                  </a:ext>
                </a:extLst>
              </a:tr>
            </a:tbl>
          </a:graphicData>
        </a:graphic>
      </p:graphicFrame>
      <p:pic>
        <p:nvPicPr>
          <p:cNvPr id="8" name="Picture 7">
            <a:extLst>
              <a:ext uri="{FF2B5EF4-FFF2-40B4-BE49-F238E27FC236}">
                <a16:creationId xmlns:a16="http://schemas.microsoft.com/office/drawing/2014/main" xmlns="" id="{ED82C126-3025-4B22-AAF5-3103A98D52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1147" y="1205950"/>
            <a:ext cx="953441" cy="1008760"/>
          </a:xfrm>
          <a:prstGeom prst="rect">
            <a:avLst/>
          </a:prstGeom>
        </p:spPr>
      </p:pic>
      <p:pic>
        <p:nvPicPr>
          <p:cNvPr id="10" name="Picture 9">
            <a:extLst>
              <a:ext uri="{FF2B5EF4-FFF2-40B4-BE49-F238E27FC236}">
                <a16:creationId xmlns:a16="http://schemas.microsoft.com/office/drawing/2014/main" xmlns="" id="{4FBA397A-0CEC-4700-B0E1-C9F2839CAA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1" y="1151709"/>
            <a:ext cx="981187" cy="1026976"/>
          </a:xfrm>
          <a:prstGeom prst="rect">
            <a:avLst/>
          </a:prstGeom>
        </p:spPr>
      </p:pic>
      <p:pic>
        <p:nvPicPr>
          <p:cNvPr id="11" name="Picture 10">
            <a:extLst>
              <a:ext uri="{FF2B5EF4-FFF2-40B4-BE49-F238E27FC236}">
                <a16:creationId xmlns:a16="http://schemas.microsoft.com/office/drawing/2014/main" xmlns="" id="{4C9F439D-C4D6-4110-85A4-4E4107127D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1483" y="1177615"/>
            <a:ext cx="958454" cy="987208"/>
          </a:xfrm>
          <a:prstGeom prst="rect">
            <a:avLst/>
          </a:prstGeom>
        </p:spPr>
      </p:pic>
      <p:pic>
        <p:nvPicPr>
          <p:cNvPr id="2" name="Picture 1">
            <a:extLst>
              <a:ext uri="{FF2B5EF4-FFF2-40B4-BE49-F238E27FC236}">
                <a16:creationId xmlns:a16="http://schemas.microsoft.com/office/drawing/2014/main" xmlns="" id="{D99FED94-EF89-465B-B5A8-9CBFE80BA3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9006" y="1205950"/>
            <a:ext cx="996995" cy="1017766"/>
          </a:xfrm>
          <a:prstGeom prst="rect">
            <a:avLst/>
          </a:prstGeom>
        </p:spPr>
      </p:pic>
      <p:pic>
        <p:nvPicPr>
          <p:cNvPr id="5" name="Picture 4">
            <a:extLst>
              <a:ext uri="{FF2B5EF4-FFF2-40B4-BE49-F238E27FC236}">
                <a16:creationId xmlns:a16="http://schemas.microsoft.com/office/drawing/2014/main" xmlns="" id="{95A34F0F-62BA-4D49-AFDE-CB4A45DE26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1875" y="1173480"/>
            <a:ext cx="958454" cy="1008760"/>
          </a:xfrm>
          <a:prstGeom prst="rect">
            <a:avLst/>
          </a:prstGeom>
        </p:spPr>
      </p:pic>
      <p:pic>
        <p:nvPicPr>
          <p:cNvPr id="13" name="Picture 12">
            <a:extLst>
              <a:ext uri="{FF2B5EF4-FFF2-40B4-BE49-F238E27FC236}">
                <a16:creationId xmlns:a16="http://schemas.microsoft.com/office/drawing/2014/main" xmlns="" id="{E0045DF1-7890-4A38-A345-68BA1B2ED1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1091" y="1182189"/>
            <a:ext cx="854866" cy="978280"/>
          </a:xfrm>
          <a:prstGeom prst="rect">
            <a:avLst/>
          </a:prstGeom>
        </p:spPr>
      </p:pic>
    </p:spTree>
    <p:extLst>
      <p:ext uri="{BB962C8B-B14F-4D97-AF65-F5344CB8AC3E}">
        <p14:creationId xmlns:p14="http://schemas.microsoft.com/office/powerpoint/2010/main" val="1696310079"/>
      </p:ext>
    </p:extLst>
  </p:cSld>
  <p:clrMapOvr>
    <a:masterClrMapping/>
  </p:clrMapOvr>
  <p:transition spd="slow">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D8AF38F-71ED-483F-8F48-A7E5F7E5DB7F}"/>
              </a:ext>
            </a:extLst>
          </p:cNvPr>
          <p:cNvSpPr>
            <a:spLocks noGrp="1"/>
          </p:cNvSpPr>
          <p:nvPr>
            <p:ph type="title"/>
          </p:nvPr>
        </p:nvSpPr>
        <p:spPr/>
        <p:txBody>
          <a:bodyPr/>
          <a:lstStyle/>
          <a:p>
            <a:r>
              <a:rPr lang="en-US" dirty="0"/>
              <a:t>COMPARISON </a:t>
            </a:r>
          </a:p>
        </p:txBody>
      </p:sp>
      <p:graphicFrame>
        <p:nvGraphicFramePr>
          <p:cNvPr id="4" name="Table 3">
            <a:extLst>
              <a:ext uri="{FF2B5EF4-FFF2-40B4-BE49-F238E27FC236}">
                <a16:creationId xmlns:a16="http://schemas.microsoft.com/office/drawing/2014/main" xmlns="" id="{14F66E8C-A5F2-4DD0-97D3-00FB67C4026A}"/>
              </a:ext>
            </a:extLst>
          </p:cNvPr>
          <p:cNvGraphicFramePr>
            <a:graphicFrameLocks noGrp="1"/>
          </p:cNvGraphicFramePr>
          <p:nvPr>
            <p:extLst/>
          </p:nvPr>
        </p:nvGraphicFramePr>
        <p:xfrm>
          <a:off x="2381" y="2322788"/>
          <a:ext cx="12187236" cy="3680548"/>
        </p:xfrm>
        <a:graphic>
          <a:graphicData uri="http://schemas.openxmlformats.org/drawingml/2006/table">
            <a:tbl>
              <a:tblPr firstRow="1" bandRow="1">
                <a:tableStyleId>{5940675A-B579-460E-94D1-54222C63F5DA}</a:tableStyleId>
              </a:tblPr>
              <a:tblGrid>
                <a:gridCol w="1162716">
                  <a:extLst>
                    <a:ext uri="{9D8B030D-6E8A-4147-A177-3AD203B41FA5}">
                      <a16:colId xmlns:a16="http://schemas.microsoft.com/office/drawing/2014/main" xmlns="" val="20000"/>
                    </a:ext>
                  </a:extLst>
                </a:gridCol>
                <a:gridCol w="1825531">
                  <a:extLst>
                    <a:ext uri="{9D8B030D-6E8A-4147-A177-3AD203B41FA5}">
                      <a16:colId xmlns:a16="http://schemas.microsoft.com/office/drawing/2014/main" xmlns="" val="20003"/>
                    </a:ext>
                  </a:extLst>
                </a:gridCol>
                <a:gridCol w="1825531"/>
                <a:gridCol w="1825531">
                  <a:extLst>
                    <a:ext uri="{9D8B030D-6E8A-4147-A177-3AD203B41FA5}">
                      <a16:colId xmlns:a16="http://schemas.microsoft.com/office/drawing/2014/main" xmlns="" val="20004"/>
                    </a:ext>
                  </a:extLst>
                </a:gridCol>
                <a:gridCol w="1849309">
                  <a:extLst>
                    <a:ext uri="{9D8B030D-6E8A-4147-A177-3AD203B41FA5}">
                      <a16:colId xmlns:a16="http://schemas.microsoft.com/office/drawing/2014/main" xmlns="" val="20005"/>
                    </a:ext>
                  </a:extLst>
                </a:gridCol>
                <a:gridCol w="1849309">
                  <a:extLst>
                    <a:ext uri="{9D8B030D-6E8A-4147-A177-3AD203B41FA5}">
                      <a16:colId xmlns:a16="http://schemas.microsoft.com/office/drawing/2014/main" xmlns="" val="2758248628"/>
                    </a:ext>
                  </a:extLst>
                </a:gridCol>
                <a:gridCol w="1849309">
                  <a:extLst>
                    <a:ext uri="{9D8B030D-6E8A-4147-A177-3AD203B41FA5}">
                      <a16:colId xmlns:a16="http://schemas.microsoft.com/office/drawing/2014/main" xmlns="" val="2861631450"/>
                    </a:ext>
                  </a:extLst>
                </a:gridCol>
              </a:tblGrid>
              <a:tr h="371964">
                <a:tc>
                  <a:txBody>
                    <a:bodyPr/>
                    <a:lstStyle/>
                    <a:p>
                      <a:pPr algn="r"/>
                      <a:r>
                        <a:rPr lang="en-GB" sz="900" b="1" dirty="0">
                          <a:solidFill>
                            <a:srgbClr val="3C64C8"/>
                          </a:solidFill>
                          <a:latin typeface="Segoe UI" panose="020B0502040204020203" pitchFamily="34" charset="0"/>
                          <a:ea typeface="Segoe UI" panose="020B0502040204020203" pitchFamily="34" charset="0"/>
                          <a:cs typeface="Segoe UI" panose="020B0502040204020203" pitchFamily="34" charset="0"/>
                        </a:rPr>
                        <a:t>Market name</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Muze</a:t>
                      </a: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 B7</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64C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Grace M5 LTE</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64C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dirty="0" err="1">
                          <a:solidFill>
                            <a:schemeClr val="bg1"/>
                          </a:solidFill>
                          <a:latin typeface="Segoe UI" panose="020B0502040204020203" pitchFamily="34" charset="0"/>
                          <a:ea typeface="Segoe UI" panose="020B0502040204020203" pitchFamily="34" charset="0"/>
                          <a:cs typeface="Segoe UI" panose="020B0502040204020203" pitchFamily="34" charset="0"/>
                        </a:rPr>
                        <a:t>Muze</a:t>
                      </a:r>
                      <a:r>
                        <a:rPr lang="en-GB"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 C7 LTE</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64C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Grace R5 LTE</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64C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Grace P7 LTE</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64C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dirty="0" err="1">
                          <a:solidFill>
                            <a:schemeClr val="bg1"/>
                          </a:solidFill>
                          <a:latin typeface="Segoe UI" panose="020B0502040204020203" pitchFamily="34" charset="0"/>
                          <a:ea typeface="Segoe UI" panose="020B0502040204020203" pitchFamily="34" charset="0"/>
                          <a:cs typeface="Segoe UI" panose="020B0502040204020203" pitchFamily="34" charset="0"/>
                        </a:rPr>
                        <a:t>Muze</a:t>
                      </a:r>
                      <a:r>
                        <a:rPr lang="en-GB"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 G7 LTE</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64C8"/>
                    </a:solidFill>
                  </a:tcPr>
                </a:tc>
                <a:extLst>
                  <a:ext uri="{0D108BD9-81ED-4DB2-BD59-A6C34878D82A}">
                    <a16:rowId xmlns:a16="http://schemas.microsoft.com/office/drawing/2014/main" xmlns="" val="10000"/>
                  </a:ext>
                </a:extLst>
              </a:tr>
              <a:tr h="263474">
                <a:tc>
                  <a:txBody>
                    <a:bodyPr/>
                    <a:lstStyle/>
                    <a:p>
                      <a:pPr algn="r"/>
                      <a:r>
                        <a:rPr kumimoji="0" lang="en-GB" sz="900" b="1" kern="1200" dirty="0">
                          <a:solidFill>
                            <a:srgbClr val="3C64C8"/>
                          </a:solidFill>
                          <a:latin typeface="Segoe UI" panose="020B0502040204020203" pitchFamily="34" charset="0"/>
                          <a:ea typeface="Segoe UI" panose="020B0502040204020203" pitchFamily="34" charset="0"/>
                          <a:cs typeface="Segoe UI" panose="020B0502040204020203" pitchFamily="34" charset="0"/>
                        </a:rPr>
                        <a:t>Article</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3C64C8"/>
                          </a:solidFill>
                          <a:latin typeface="Segoe UI" panose="020B0502040204020203" pitchFamily="34" charset="0"/>
                          <a:ea typeface="Segoe UI" panose="020B0502040204020203" pitchFamily="34" charset="0"/>
                          <a:cs typeface="Segoe UI" panose="020B0502040204020203" pitchFamily="34" charset="0"/>
                        </a:rPr>
                        <a:t>PSP7511DUO</a:t>
                      </a:r>
                      <a:endParaRPr lang="en-GB" sz="1100" b="1" dirty="0">
                        <a:solidFill>
                          <a:srgbClr val="3C64C8"/>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3C64C8"/>
                          </a:solidFill>
                          <a:latin typeface="Segoe UI" panose="020B0502040204020203" pitchFamily="34" charset="0"/>
                          <a:ea typeface="Segoe UI" panose="020B0502040204020203" pitchFamily="34" charset="0"/>
                          <a:cs typeface="Segoe UI" panose="020B0502040204020203" pitchFamily="34" charset="0"/>
                        </a:rPr>
                        <a:t>PSP5511DUO</a:t>
                      </a:r>
                      <a:endParaRPr lang="en-GB" sz="1100" b="1" dirty="0">
                        <a:solidFill>
                          <a:srgbClr val="3C64C8"/>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3C64C8"/>
                          </a:solidFill>
                          <a:latin typeface="Segoe UI" panose="020B0502040204020203" pitchFamily="34" charset="0"/>
                          <a:ea typeface="Segoe UI" panose="020B0502040204020203" pitchFamily="34" charset="0"/>
                          <a:cs typeface="Segoe UI" panose="020B0502040204020203" pitchFamily="34" charset="0"/>
                        </a:rPr>
                        <a:t>PSP7510DUO</a:t>
                      </a:r>
                      <a:endParaRPr lang="en-GB" sz="1100" b="1" dirty="0">
                        <a:solidFill>
                          <a:srgbClr val="3C64C8"/>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3C64C8"/>
                          </a:solidFill>
                          <a:latin typeface="Segoe UI" panose="020B0502040204020203" pitchFamily="34" charset="0"/>
                          <a:ea typeface="Segoe UI" panose="020B0502040204020203" pitchFamily="34" charset="0"/>
                          <a:cs typeface="Segoe UI" panose="020B0502040204020203" pitchFamily="34" charset="0"/>
                        </a:rPr>
                        <a:t>PSP5552DUO</a:t>
                      </a:r>
                      <a:endParaRPr lang="en-GB" sz="1100" b="1" dirty="0">
                        <a:solidFill>
                          <a:srgbClr val="3C64C8"/>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3C64C8"/>
                          </a:solidFill>
                          <a:latin typeface="Segoe UI" panose="020B0502040204020203" pitchFamily="34" charset="0"/>
                          <a:ea typeface="Segoe UI" panose="020B0502040204020203" pitchFamily="34" charset="0"/>
                          <a:cs typeface="Segoe UI" panose="020B0502040204020203" pitchFamily="34" charset="0"/>
                        </a:rPr>
                        <a:t>PSP7570DUO</a:t>
                      </a:r>
                      <a:endParaRPr lang="en-GB" sz="1100" b="1" dirty="0">
                        <a:solidFill>
                          <a:srgbClr val="3C64C8"/>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3C64C8"/>
                          </a:solidFill>
                          <a:latin typeface="Segoe UI" panose="020B0502040204020203" pitchFamily="34" charset="0"/>
                          <a:ea typeface="Segoe UI" panose="020B0502040204020203" pitchFamily="34" charset="0"/>
                          <a:cs typeface="Segoe UI" panose="020B0502040204020203" pitchFamily="34" charset="0"/>
                        </a:rPr>
                        <a:t>PSP7508DUO</a:t>
                      </a:r>
                      <a:endParaRPr lang="en-GB" sz="1100" b="1" dirty="0">
                        <a:solidFill>
                          <a:srgbClr val="3C64C8"/>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extLst>
                  <a:ext uri="{0D108BD9-81ED-4DB2-BD59-A6C34878D82A}">
                    <a16:rowId xmlns:a16="http://schemas.microsoft.com/office/drawing/2014/main" xmlns="" val="10001"/>
                  </a:ext>
                </a:extLst>
              </a:tr>
              <a:tr h="263474">
                <a:tc>
                  <a:txBody>
                    <a:bodyPr/>
                    <a:lstStyle/>
                    <a:p>
                      <a:pPr algn="r"/>
                      <a:r>
                        <a:rPr kumimoji="0" lang="en-GB" sz="900" b="1" kern="1200" dirty="0">
                          <a:solidFill>
                            <a:srgbClr val="3C64C8"/>
                          </a:solidFill>
                          <a:latin typeface="Segoe UI" panose="020B0502040204020203" pitchFamily="34" charset="0"/>
                          <a:ea typeface="Segoe UI" panose="020B0502040204020203" pitchFamily="34" charset="0"/>
                          <a:cs typeface="Segoe UI" panose="020B0502040204020203" pitchFamily="34" charset="0"/>
                        </a:rPr>
                        <a:t>Positioning</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5.0” </a:t>
                      </a:r>
                      <a:r>
                        <a:rPr lang="en-GB" sz="110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2+16GB 3G </a:t>
                      </a:r>
                      <a:endPar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5.0” slim </a:t>
                      </a:r>
                      <a:r>
                        <a:rPr lang="en-GB" sz="110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4G</a:t>
                      </a:r>
                      <a:endPar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5000mAh 5.0” </a:t>
                      </a:r>
                      <a:r>
                        <a:rPr lang="en-GB" sz="110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4G</a:t>
                      </a:r>
                      <a:endPar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5.5” HD </a:t>
                      </a:r>
                      <a:r>
                        <a:rPr lang="en-GB" sz="1100"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4G</a:t>
                      </a:r>
                      <a:endPar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5.7” 18:9 HD LTE</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IP68 LTE 2+16GB </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extLst>
                  <a:ext uri="{0D108BD9-81ED-4DB2-BD59-A6C34878D82A}">
                    <a16:rowId xmlns:a16="http://schemas.microsoft.com/office/drawing/2014/main" xmlns="" val="4043718985"/>
                  </a:ext>
                </a:extLst>
              </a:tr>
              <a:tr h="433958">
                <a:tc>
                  <a:txBody>
                    <a:bodyPr/>
                    <a:lstStyle/>
                    <a:p>
                      <a:pPr algn="r"/>
                      <a:r>
                        <a:rPr lang="en-GB" sz="900" b="1" dirty="0">
                          <a:solidFill>
                            <a:srgbClr val="3C64C8"/>
                          </a:solidFill>
                          <a:latin typeface="Segoe UI" panose="020B0502040204020203" pitchFamily="34" charset="0"/>
                          <a:ea typeface="Segoe UI" panose="020B0502040204020203" pitchFamily="34" charset="0"/>
                          <a:cs typeface="Segoe UI" panose="020B0502040204020203" pitchFamily="34" charset="0"/>
                        </a:rPr>
                        <a:t>Display</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5.0” (720 x 1280) IPS, 2.5D</a:t>
                      </a:r>
                      <a:endParaRPr lang="nn-NO" sz="11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5.0” (720 x 1280) IPS, 2.5D</a:t>
                      </a:r>
                      <a:endParaRPr lang="nn-NO" sz="11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5.0” (720 x 1280) IPS</a:t>
                      </a:r>
                      <a:endParaRPr lang="nn-NO" sz="11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5.5” (720 x 1280) IPS, 2.5D</a:t>
                      </a:r>
                      <a:endParaRPr lang="nn-NO" sz="11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5.7” HD +, (720*1440)</a:t>
                      </a:r>
                      <a:r>
                        <a:rPr lang="ru-RU"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US"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IPS, full screen, 2.5D, full lam</a:t>
                      </a:r>
                      <a:endParaRPr lang="nn-NO" sz="11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5.0” HD (720 x 1280) IPS, Gorilla Glass 3</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extLst>
                  <a:ext uri="{0D108BD9-81ED-4DB2-BD59-A6C34878D82A}">
                    <a16:rowId xmlns:a16="http://schemas.microsoft.com/office/drawing/2014/main" xmlns="" val="10002"/>
                  </a:ext>
                </a:extLst>
              </a:tr>
              <a:tr h="433958">
                <a:tc>
                  <a:txBody>
                    <a:bodyPr/>
                    <a:lstStyle/>
                    <a:p>
                      <a:pPr algn="r"/>
                      <a:r>
                        <a:rPr lang="en-GB" sz="900" b="1" dirty="0">
                          <a:solidFill>
                            <a:srgbClr val="3C64C8"/>
                          </a:solidFill>
                          <a:latin typeface="Segoe UI" panose="020B0502040204020203" pitchFamily="34" charset="0"/>
                          <a:ea typeface="Segoe UI" panose="020B0502040204020203" pitchFamily="34" charset="0"/>
                          <a:cs typeface="Segoe UI" panose="020B0502040204020203" pitchFamily="34" charset="0"/>
                        </a:rPr>
                        <a:t>Processor</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MT6580 1.3 GHz quad core</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MT6737 1.3GHz quad core 64-bit</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MT6737 1.3GHz quad core 64-bit</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MT6737 1.3GHz quad core 64-bit</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MT6737 1.3GHz quad core 64-bit</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MT6737 1.3GHz quad core 64-bit</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extLst>
                  <a:ext uri="{0D108BD9-81ED-4DB2-BD59-A6C34878D82A}">
                    <a16:rowId xmlns:a16="http://schemas.microsoft.com/office/drawing/2014/main" xmlns="" val="10003"/>
                  </a:ext>
                </a:extLst>
              </a:tr>
              <a:tr h="391165">
                <a:tc>
                  <a:txBody>
                    <a:bodyPr/>
                    <a:lstStyle/>
                    <a:p>
                      <a:pPr algn="r"/>
                      <a:r>
                        <a:rPr lang="en-GB" sz="900" b="1" dirty="0">
                          <a:solidFill>
                            <a:srgbClr val="3C64C8"/>
                          </a:solidFill>
                          <a:latin typeface="Segoe UI" panose="020B0502040204020203" pitchFamily="34" charset="0"/>
                          <a:ea typeface="Segoe UI" panose="020B0502040204020203" pitchFamily="34" charset="0"/>
                          <a:cs typeface="Segoe UI" panose="020B0502040204020203" pitchFamily="34" charset="0"/>
                        </a:rPr>
                        <a:t>Memory</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2GB + 16GB</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1GB + 16GB</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1GB + 8GB</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1GB + 16GB</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2</a:t>
                      </a: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GB + </a:t>
                      </a:r>
                      <a:r>
                        <a:rPr lang="ru-RU"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16</a:t>
                      </a: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GB</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2</a:t>
                      </a: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GB + 16GB</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extLst>
                  <a:ext uri="{0D108BD9-81ED-4DB2-BD59-A6C34878D82A}">
                    <a16:rowId xmlns:a16="http://schemas.microsoft.com/office/drawing/2014/main" xmlns="" val="10004"/>
                  </a:ext>
                </a:extLst>
              </a:tr>
              <a:tr h="263474">
                <a:tc>
                  <a:txBody>
                    <a:bodyPr/>
                    <a:lstStyle/>
                    <a:p>
                      <a:pPr algn="r"/>
                      <a:r>
                        <a:rPr lang="en-GB" sz="900" b="1" dirty="0">
                          <a:solidFill>
                            <a:srgbClr val="3C64C8"/>
                          </a:solidFill>
                          <a:latin typeface="Segoe UI" panose="020B0502040204020203" pitchFamily="34" charset="0"/>
                          <a:ea typeface="Segoe UI" panose="020B0502040204020203" pitchFamily="34" charset="0"/>
                          <a:cs typeface="Segoe UI" panose="020B0502040204020203" pitchFamily="34" charset="0"/>
                        </a:rPr>
                        <a:t>Battery</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2300 </a:t>
                      </a:r>
                      <a:r>
                        <a:rPr lang="en-GB" sz="1100" b="0"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mAh</a:t>
                      </a: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Li-</a:t>
                      </a:r>
                      <a:r>
                        <a:rPr lang="en-GB" sz="1100" b="0"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po</a:t>
                      </a:r>
                      <a:endPar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2400 </a:t>
                      </a:r>
                      <a:r>
                        <a:rPr lang="en-GB" sz="1100" b="0"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mAh</a:t>
                      </a: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Li-</a:t>
                      </a:r>
                      <a:r>
                        <a:rPr lang="en-GB" sz="1100" b="0"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po</a:t>
                      </a:r>
                      <a:endPar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5000 </a:t>
                      </a:r>
                      <a:r>
                        <a:rPr lang="en-GB" sz="1100" b="0"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mAh</a:t>
                      </a: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Li-ion</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3000 </a:t>
                      </a:r>
                      <a:r>
                        <a:rPr lang="en-GB" sz="1100" b="0"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mAh</a:t>
                      </a: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Li-</a:t>
                      </a:r>
                      <a:r>
                        <a:rPr lang="en-GB" sz="1100" b="0"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po</a:t>
                      </a:r>
                      <a:endPar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3</a:t>
                      </a: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000 </a:t>
                      </a:r>
                      <a:r>
                        <a:rPr lang="en-GB" sz="1100" b="0"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mAh</a:t>
                      </a: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Li-ion</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4</a:t>
                      </a: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000 </a:t>
                      </a:r>
                      <a:r>
                        <a:rPr lang="en-GB" sz="1100" b="0"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mAh</a:t>
                      </a: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Li-</a:t>
                      </a:r>
                      <a:r>
                        <a:rPr lang="en-GB" sz="1100" b="0"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po</a:t>
                      </a:r>
                      <a:endPar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extLst>
                  <a:ext uri="{0D108BD9-81ED-4DB2-BD59-A6C34878D82A}">
                    <a16:rowId xmlns:a16="http://schemas.microsoft.com/office/drawing/2014/main" xmlns="" val="10005"/>
                  </a:ext>
                </a:extLst>
              </a:tr>
              <a:tr h="391165">
                <a:tc>
                  <a:txBody>
                    <a:bodyPr/>
                    <a:lstStyle/>
                    <a:p>
                      <a:pPr algn="r"/>
                      <a:r>
                        <a:rPr lang="en-GB" sz="900" b="1" dirty="0">
                          <a:solidFill>
                            <a:srgbClr val="3C64C8"/>
                          </a:solidFill>
                          <a:latin typeface="Segoe UI" panose="020B0502040204020203" pitchFamily="34" charset="0"/>
                          <a:ea typeface="Segoe UI" panose="020B0502040204020203" pitchFamily="34" charset="0"/>
                          <a:cs typeface="Segoe UI" panose="020B0502040204020203" pitchFamily="34" charset="0"/>
                        </a:rPr>
                        <a:t>Android</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Android 6.0</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Android 7.0</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Android 7.0</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Android 7.0</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Android 7.0</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Android 7.0</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extLst>
                  <a:ext uri="{0D108BD9-81ED-4DB2-BD59-A6C34878D82A}">
                    <a16:rowId xmlns:a16="http://schemas.microsoft.com/office/drawing/2014/main" xmlns="" val="10006"/>
                  </a:ext>
                </a:extLst>
              </a:tr>
              <a:tr h="433958">
                <a:tc>
                  <a:txBody>
                    <a:bodyPr/>
                    <a:lstStyle/>
                    <a:p>
                      <a:pPr algn="r"/>
                      <a:r>
                        <a:rPr lang="en-GB" sz="900" b="1" dirty="0">
                          <a:solidFill>
                            <a:srgbClr val="3C64C8"/>
                          </a:solidFill>
                          <a:latin typeface="Segoe UI" panose="020B0502040204020203" pitchFamily="34" charset="0"/>
                          <a:ea typeface="Segoe UI" panose="020B0502040204020203" pitchFamily="34" charset="0"/>
                          <a:cs typeface="Segoe UI" panose="020B0502040204020203" pitchFamily="34" charset="0"/>
                        </a:rPr>
                        <a:t>Connectivity</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Segoe UI" panose="020B0502040204020203" pitchFamily="34" charset="0"/>
                          <a:ea typeface="Segoe UI" panose="020B0502040204020203" pitchFamily="34" charset="0"/>
                          <a:cs typeface="Segoe UI" panose="020B0502040204020203" pitchFamily="34" charset="0"/>
                        </a:rPr>
                        <a:t>Dual SIM, 3G</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Segoe UI" panose="020B0502040204020203" pitchFamily="34" charset="0"/>
                          <a:ea typeface="Segoe UI" panose="020B0502040204020203" pitchFamily="34" charset="0"/>
                          <a:cs typeface="Segoe UI" panose="020B0502040204020203" pitchFamily="34" charset="0"/>
                        </a:rPr>
                        <a:t>Dual SIM, 4G</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Segoe UI" panose="020B0502040204020203" pitchFamily="34" charset="0"/>
                          <a:ea typeface="Segoe UI" panose="020B0502040204020203" pitchFamily="34" charset="0"/>
                          <a:cs typeface="Segoe UI" panose="020B0502040204020203" pitchFamily="34" charset="0"/>
                        </a:rPr>
                        <a:t>Dual SIM, 4G</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Segoe UI" panose="020B0502040204020203" pitchFamily="34" charset="0"/>
                          <a:ea typeface="Segoe UI" panose="020B0502040204020203" pitchFamily="34" charset="0"/>
                          <a:cs typeface="Segoe UI" panose="020B0502040204020203" pitchFamily="34" charset="0"/>
                        </a:rPr>
                        <a:t>Dual SIM, 4G</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Segoe UI" panose="020B0502040204020203" pitchFamily="34" charset="0"/>
                          <a:ea typeface="Segoe UI" panose="020B0502040204020203" pitchFamily="34" charset="0"/>
                          <a:cs typeface="Segoe UI" panose="020B0502040204020203" pitchFamily="34" charset="0"/>
                        </a:rPr>
                        <a:t>Dual SIM, 4G</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latin typeface="Segoe UI" panose="020B0502040204020203" pitchFamily="34" charset="0"/>
                          <a:ea typeface="Segoe UI" panose="020B0502040204020203" pitchFamily="34" charset="0"/>
                          <a:cs typeface="Segoe UI" panose="020B0502040204020203" pitchFamily="34" charset="0"/>
                        </a:rPr>
                        <a:t>Dual SIM, 4G</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extLst>
                  <a:ext uri="{0D108BD9-81ED-4DB2-BD59-A6C34878D82A}">
                    <a16:rowId xmlns:a16="http://schemas.microsoft.com/office/drawing/2014/main" xmlns="" val="10007"/>
                  </a:ext>
                </a:extLst>
              </a:tr>
              <a:tr h="433958">
                <a:tc>
                  <a:txBody>
                    <a:bodyPr/>
                    <a:lstStyle/>
                    <a:p>
                      <a:pPr algn="r"/>
                      <a:r>
                        <a:rPr lang="en-GB" sz="900" b="1" dirty="0">
                          <a:solidFill>
                            <a:srgbClr val="3C64C8"/>
                          </a:solidFill>
                          <a:latin typeface="Segoe UI" panose="020B0502040204020203" pitchFamily="34" charset="0"/>
                          <a:ea typeface="Segoe UI" panose="020B0502040204020203" pitchFamily="34" charset="0"/>
                          <a:cs typeface="Segoe UI" panose="020B0502040204020203" pitchFamily="34" charset="0"/>
                        </a:rPr>
                        <a:t>Imaging</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2.0MP + 13.0MP </a:t>
                      </a:r>
                      <a:r>
                        <a:rPr lang="en-GB" sz="110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AF </a:t>
                      </a:r>
                      <a:r>
                        <a:rPr lang="en-GB" sz="1100" b="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flash</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2.0MP + 13.0MP AF flash</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2.0MP + 13.0MP AF flash</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2.0MP + 13.0MP AF flash</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5</a:t>
                      </a:r>
                      <a:r>
                        <a:rPr lang="en-GB" sz="1100" b="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.0MP + 13.0MP AF flash</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2.0MP + 13.0MP AF flash</a:t>
                      </a:r>
                    </a:p>
                  </a:txBody>
                  <a:tcPr marL="91428" marR="9142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DF6"/>
                    </a:solidFill>
                  </a:tcPr>
                </a:tc>
                <a:extLst>
                  <a:ext uri="{0D108BD9-81ED-4DB2-BD59-A6C34878D82A}">
                    <a16:rowId xmlns:a16="http://schemas.microsoft.com/office/drawing/2014/main" xmlns="" val="10008"/>
                  </a:ext>
                </a:extLst>
              </a:tr>
            </a:tbl>
          </a:graphicData>
        </a:graphic>
      </p:graphicFrame>
      <p:pic>
        <p:nvPicPr>
          <p:cNvPr id="16" name="Picture 15">
            <a:extLst>
              <a:ext uri="{FF2B5EF4-FFF2-40B4-BE49-F238E27FC236}">
                <a16:creationId xmlns:a16="http://schemas.microsoft.com/office/drawing/2014/main" xmlns="" id="{ECC9AA12-2B9E-4D01-9DD9-E62867F0F1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8892" y="1183936"/>
            <a:ext cx="943813" cy="1017398"/>
          </a:xfrm>
          <a:prstGeom prst="rect">
            <a:avLst/>
          </a:prstGeom>
        </p:spPr>
      </p:pic>
      <p:pic>
        <p:nvPicPr>
          <p:cNvPr id="17" name="Picture 16">
            <a:extLst>
              <a:ext uri="{FF2B5EF4-FFF2-40B4-BE49-F238E27FC236}">
                <a16:creationId xmlns:a16="http://schemas.microsoft.com/office/drawing/2014/main" xmlns="" id="{49F3B8CC-4BAD-4A5A-BC2B-DD1195E8C8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745" y="1160898"/>
            <a:ext cx="936717" cy="1040436"/>
          </a:xfrm>
          <a:prstGeom prst="rect">
            <a:avLst/>
          </a:prstGeom>
        </p:spPr>
      </p:pic>
      <p:pic>
        <p:nvPicPr>
          <p:cNvPr id="19" name="Picture 18">
            <a:extLst>
              <a:ext uri="{FF2B5EF4-FFF2-40B4-BE49-F238E27FC236}">
                <a16:creationId xmlns:a16="http://schemas.microsoft.com/office/drawing/2014/main" xmlns="" id="{6B22F5C8-177B-452E-BB10-56DF95A439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7055" y="1129094"/>
            <a:ext cx="924232" cy="1072241"/>
          </a:xfrm>
          <a:prstGeom prst="rect">
            <a:avLst/>
          </a:prstGeom>
        </p:spPr>
      </p:pic>
      <p:pic>
        <p:nvPicPr>
          <p:cNvPr id="20" name="Picture 19">
            <a:extLst>
              <a:ext uri="{FF2B5EF4-FFF2-40B4-BE49-F238E27FC236}">
                <a16:creationId xmlns:a16="http://schemas.microsoft.com/office/drawing/2014/main" xmlns="" id="{B87F636F-FD64-4F5C-BF72-0472741061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4116" y="1085832"/>
            <a:ext cx="1022307" cy="1092465"/>
          </a:xfrm>
          <a:prstGeom prst="rect">
            <a:avLst/>
          </a:prstGeom>
        </p:spPr>
      </p:pic>
      <p:pic>
        <p:nvPicPr>
          <p:cNvPr id="5" name="Picture 4">
            <a:extLst>
              <a:ext uri="{FF2B5EF4-FFF2-40B4-BE49-F238E27FC236}">
                <a16:creationId xmlns:a16="http://schemas.microsoft.com/office/drawing/2014/main" xmlns="" id="{08C18B21-6166-4A42-B0D7-9D9376C961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1463" y="1075112"/>
            <a:ext cx="1022307" cy="1126223"/>
          </a:xfrm>
          <a:prstGeom prst="rect">
            <a:avLst/>
          </a:prstGeom>
        </p:spPr>
      </p:pic>
      <p:pic>
        <p:nvPicPr>
          <p:cNvPr id="6" name="Picture 5">
            <a:extLst>
              <a:ext uri="{FF2B5EF4-FFF2-40B4-BE49-F238E27FC236}">
                <a16:creationId xmlns:a16="http://schemas.microsoft.com/office/drawing/2014/main" xmlns="" id="{18E3FFD2-2F1F-4EEF-8BDA-BF0725CC45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44200" y="1066800"/>
            <a:ext cx="1143000" cy="1134534"/>
          </a:xfrm>
          <a:prstGeom prst="rect">
            <a:avLst/>
          </a:prstGeom>
        </p:spPr>
      </p:pic>
    </p:spTree>
    <p:extLst>
      <p:ext uri="{BB962C8B-B14F-4D97-AF65-F5344CB8AC3E}">
        <p14:creationId xmlns:p14="http://schemas.microsoft.com/office/powerpoint/2010/main" val="1665521104"/>
      </p:ext>
    </p:extLst>
  </p:cSld>
  <p:clrMapOvr>
    <a:masterClrMapping/>
  </p:clrMapOvr>
  <p:transition spd="slow">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80998" y="3552023"/>
            <a:ext cx="9615262" cy="1739181"/>
          </a:xfrm>
        </p:spPr>
        <p:txBody>
          <a:bodyPr/>
          <a:lstStyle/>
          <a:p>
            <a:r>
              <a:rPr lang="en-US" dirty="0"/>
              <a:t>TABLETS ROADMAP</a:t>
            </a:r>
          </a:p>
        </p:txBody>
      </p:sp>
      <p:sp>
        <p:nvSpPr>
          <p:cNvPr id="4" name="Subtitle 3"/>
          <p:cNvSpPr>
            <a:spLocks noGrp="1"/>
          </p:cNvSpPr>
          <p:nvPr>
            <p:ph type="subTitle" idx="1"/>
          </p:nvPr>
        </p:nvSpPr>
        <p:spPr>
          <a:xfrm>
            <a:off x="1393732" y="4956505"/>
            <a:ext cx="9615262" cy="540110"/>
          </a:xfrm>
        </p:spPr>
        <p:txBody>
          <a:bodyPr/>
          <a:lstStyle/>
          <a:p>
            <a:r>
              <a:rPr lang="en-US" dirty="0" smtClean="0"/>
              <a:t>2018</a:t>
            </a:r>
            <a:endParaRPr lang="en-US" dirty="0"/>
          </a:p>
        </p:txBody>
      </p:sp>
    </p:spTree>
    <p:extLst>
      <p:ext uri="{BB962C8B-B14F-4D97-AF65-F5344CB8AC3E}">
        <p14:creationId xmlns:p14="http://schemas.microsoft.com/office/powerpoint/2010/main" val="3522692966"/>
      </p:ext>
    </p:extLst>
  </p:cSld>
  <p:clrMapOvr>
    <a:masterClrMapping/>
  </p:clrMapOvr>
  <p:transition spd="slow">
    <p:blinds dir="vert"/>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67</TotalTime>
  <Words>4080</Words>
  <Application>Microsoft Office PowerPoint</Application>
  <PresentationFormat>Widescreen</PresentationFormat>
  <Paragraphs>899</Paragraphs>
  <Slides>36</Slides>
  <Notes>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36</vt:i4>
      </vt:variant>
    </vt:vector>
  </HeadingPairs>
  <TitlesOfParts>
    <vt:vector size="49" baseType="lpstr">
      <vt:lpstr>맑은 고딕</vt:lpstr>
      <vt:lpstr>宋体</vt:lpstr>
      <vt:lpstr>Arial</vt:lpstr>
      <vt:lpstr>Calibri</vt:lpstr>
      <vt:lpstr>Segoe UI</vt:lpstr>
      <vt:lpstr>Segoe UI Semibold</vt:lpstr>
      <vt:lpstr>Segoe UI Symbol</vt:lpstr>
      <vt:lpstr>Segoe Ul</vt:lpstr>
      <vt:lpstr>Verdana</vt:lpstr>
      <vt:lpstr>Wingdings</vt:lpstr>
      <vt:lpstr>1_Office Theme</vt:lpstr>
      <vt:lpstr>2_Office Theme</vt:lpstr>
      <vt:lpstr>3_Office Theme</vt:lpstr>
      <vt:lpstr>PORTFOLIO   2018</vt:lpstr>
      <vt:lpstr>SMARTPHONES ROADMAP</vt:lpstr>
      <vt:lpstr>FACTS ABOUT THE BRAND</vt:lpstr>
      <vt:lpstr>BRAND POSITIONING</vt:lpstr>
      <vt:lpstr>PRESTIGIO SMARTPHONES ADVANTAGES</vt:lpstr>
      <vt:lpstr>PRESTIGIO SMARTPHONES ADVANTAGES</vt:lpstr>
      <vt:lpstr>COMPARISON </vt:lpstr>
      <vt:lpstr>COMPARISON </vt:lpstr>
      <vt:lpstr>TABLETS ROADMAP</vt:lpstr>
      <vt:lpstr>PRESTIGIO TABLETS ADVANTAGES</vt:lpstr>
      <vt:lpstr>COLOR OPTIONS (depends on MOQ)</vt:lpstr>
      <vt:lpstr>3G TABLETS COMPARISON </vt:lpstr>
      <vt:lpstr>4G TABLETS COMPARISON </vt:lpstr>
      <vt:lpstr>SMARTBOOKS ROADMAP</vt:lpstr>
      <vt:lpstr>SMARTBOOKS: CURRENT LINE-UP</vt:lpstr>
      <vt:lpstr>DVR  ROADMAP </vt:lpstr>
      <vt:lpstr>PowerPoint Presentation</vt:lpstr>
      <vt:lpstr>COMPETITIVE ADVANTAGES</vt:lpstr>
      <vt:lpstr>ROADRUNNER PORTFOLIO</vt:lpstr>
      <vt:lpstr>ROADRUNNER COMPARISON CHART</vt:lpstr>
      <vt:lpstr>ROADRUNNER COMPARISON CHART</vt:lpstr>
      <vt:lpstr>PowerPoint Presentation</vt:lpstr>
      <vt:lpstr>PowerPoint Presentation</vt:lpstr>
      <vt:lpstr>WHY TO USE GPS NAVIGATOR?</vt:lpstr>
      <vt:lpstr>WHY TO USE GPS NAVIGATOR?</vt:lpstr>
      <vt:lpstr>GPS NAVIGATION COMPARISON CHART (w/o maps)</vt:lpstr>
      <vt:lpstr>GPS NAVIGATION COMPARISON CHART Sygic Android</vt:lpstr>
      <vt:lpstr>Navigation software  -</vt:lpstr>
      <vt:lpstr>CELLULAR PHONES ROADMAP  2018</vt:lpstr>
      <vt:lpstr>PRESTIGIO  CELL PHONES LINE-UP</vt:lpstr>
      <vt:lpstr>PRESTIGIO PHONES COMPETITIVE ADVANTAGES</vt:lpstr>
      <vt:lpstr>Wize D1 | PFP1181DUO</vt:lpstr>
      <vt:lpstr>Grace B1| PFP1242 2.4” flip phone</vt:lpstr>
      <vt:lpstr>Grace A1| PFP1281 2.8” SLIM Metal Phone</vt:lpstr>
      <vt:lpstr>Rugged IP68 feature phone, PFP1244</vt:lpstr>
      <vt:lpstr>Thank you!</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Miša Mutavdžić</dc:creator>
  <cp:lastModifiedBy>Miša Mutavdžić</cp:lastModifiedBy>
  <cp:revision>9</cp:revision>
  <dcterms:created xsi:type="dcterms:W3CDTF">2018-04-26T11:40:45Z</dcterms:created>
  <dcterms:modified xsi:type="dcterms:W3CDTF">2018-04-26T12:47:52Z</dcterms:modified>
</cp:coreProperties>
</file>